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94" r:id="rId4"/>
    <p:sldId id="267" r:id="rId5"/>
    <p:sldId id="264" r:id="rId6"/>
    <p:sldId id="266" r:id="rId7"/>
    <p:sldId id="298" r:id="rId8"/>
    <p:sldId id="299" r:id="rId9"/>
    <p:sldId id="305" r:id="rId10"/>
    <p:sldId id="304" r:id="rId11"/>
    <p:sldId id="308" r:id="rId12"/>
    <p:sldId id="301" r:id="rId13"/>
    <p:sldId id="295" r:id="rId14"/>
    <p:sldId id="307" r:id="rId15"/>
    <p:sldId id="302" r:id="rId16"/>
    <p:sldId id="273" r:id="rId17"/>
    <p:sldId id="306" r:id="rId18"/>
    <p:sldId id="297" r:id="rId19"/>
    <p:sldId id="303" r:id="rId20"/>
    <p:sldId id="296" r:id="rId21"/>
    <p:sldId id="263" r:id="rId22"/>
    <p:sldId id="257" r:id="rId23"/>
    <p:sldId id="260" r:id="rId24"/>
    <p:sldId id="258" r:id="rId25"/>
    <p:sldId id="261" r:id="rId26"/>
    <p:sldId id="259" r:id="rId27"/>
    <p:sldId id="262" r:id="rId28"/>
    <p:sldId id="265" r:id="rId29"/>
    <p:sldId id="284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4F19-B8D1-42CE-87A7-A5C6120C7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C742-D11B-4DDD-A3D2-8285EE54280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CF8-BA92-45F1-ACCD-9EA24189C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chool20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16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86;&#1085;&#1090;&#1072;&#1078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15888"/>
            <a:ext cx="8856662" cy="66262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rgbClr val="003399"/>
                </a:solidFill>
              </a:rPr>
              <a:t/>
            </a:r>
            <a:br>
              <a:rPr lang="ru-RU" sz="2400" b="1" smtClean="0">
                <a:solidFill>
                  <a:srgbClr val="003399"/>
                </a:solidFill>
              </a:rPr>
            </a:br>
            <a:r>
              <a:rPr lang="ru-RU" sz="2400" b="1" smtClean="0">
                <a:solidFill>
                  <a:srgbClr val="003399"/>
                </a:solidFill>
              </a:rPr>
              <a:t/>
            </a:r>
            <a:br>
              <a:rPr lang="ru-RU" sz="2400" b="1" smtClean="0">
                <a:solidFill>
                  <a:srgbClr val="003399"/>
                </a:solidFill>
              </a:rPr>
            </a:br>
            <a:r>
              <a:rPr lang="ru-RU" sz="2400" b="1" smtClean="0">
                <a:solidFill>
                  <a:srgbClr val="003399"/>
                </a:solidFill>
              </a:rPr>
              <a:t/>
            </a:r>
            <a:br>
              <a:rPr lang="ru-RU" sz="2400" b="1" smtClean="0">
                <a:solidFill>
                  <a:srgbClr val="003399"/>
                </a:solidFill>
              </a:rPr>
            </a:br>
            <a:r>
              <a:rPr lang="ru-RU" sz="2400" b="1" smtClean="0">
                <a:solidFill>
                  <a:srgbClr val="003399"/>
                </a:solidFill>
              </a:rPr>
              <a:t/>
            </a:r>
            <a:br>
              <a:rPr lang="ru-RU" sz="2400" b="1" smtClean="0">
                <a:solidFill>
                  <a:srgbClr val="003399"/>
                </a:solidFill>
              </a:rPr>
            </a:br>
            <a:r>
              <a:rPr lang="ru-RU" sz="2400" b="1" smtClean="0">
                <a:solidFill>
                  <a:srgbClr val="003399"/>
                </a:solidFill>
              </a:rPr>
              <a:t/>
            </a:r>
            <a:br>
              <a:rPr lang="ru-RU" sz="24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r>
              <a:rPr lang="ru-RU" sz="2000" b="1" smtClean="0">
                <a:solidFill>
                  <a:srgbClr val="003399"/>
                </a:solidFill>
              </a:rPr>
              <a:t/>
            </a:r>
            <a:br>
              <a:rPr lang="ru-RU" sz="2000" b="1" smtClean="0">
                <a:solidFill>
                  <a:srgbClr val="003399"/>
                </a:solidFill>
              </a:rPr>
            </a:br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518525" cy="537368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ГБОУ школа № 204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иностранных языков (английского и финского)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Центрального района  Санкт-Петербурга</a:t>
            </a:r>
          </a:p>
          <a:p>
            <a:pPr>
              <a:buFontTx/>
              <a:buNone/>
              <a:defRPr/>
            </a:pPr>
            <a:endParaRPr lang="ru-RU" sz="1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spc="3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педагогических </a:t>
            </a:r>
            <a:r>
              <a:rPr lang="ru-RU" sz="2400" b="1" spc="3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достижений</a:t>
            </a: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взгляд в будущее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Романова Екатерина Валерьевна</a:t>
            </a: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spc="3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2012/13 учебный год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01" y="316211"/>
            <a:ext cx="1728192" cy="100671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2" descr="school_fac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292080" y="188640"/>
            <a:ext cx="3530212" cy="1914295"/>
          </a:xfrm>
          <a:prstGeom prst="roundRect">
            <a:avLst/>
          </a:prstGeom>
          <a:ln w="127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золотая осень слайд.jpg"/>
          <p:cNvPicPr>
            <a:picLocks noChangeAspect="1"/>
          </p:cNvPicPr>
          <p:nvPr/>
        </p:nvPicPr>
        <p:blipFill>
          <a:blip r:embed="rId2" cstate="print"/>
          <a:srcRect b="1501"/>
          <a:stretch>
            <a:fillRect/>
          </a:stretch>
        </p:blipFill>
        <p:spPr>
          <a:xfrm>
            <a:off x="899592" y="953344"/>
            <a:ext cx="7992888" cy="5904656"/>
          </a:xfrm>
          <a:prstGeom prst="rect">
            <a:avLst/>
          </a:prstGeom>
        </p:spPr>
      </p:pic>
      <p:pic>
        <p:nvPicPr>
          <p:cNvPr id="5" name="Рисунок 6" descr="школа2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49337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Осенний букет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7504" y="4401109"/>
            <a:ext cx="3275854" cy="2456891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955252" y="548680"/>
            <a:ext cx="2880321" cy="2160240"/>
          </a:xfrm>
        </p:spPr>
      </p:pic>
      <p:sp>
        <p:nvSpPr>
          <p:cNvPr id="9" name="TextBox 8"/>
          <p:cNvSpPr txBox="1"/>
          <p:nvPr/>
        </p:nvSpPr>
        <p:spPr>
          <a:xfrm>
            <a:off x="395536" y="1196752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Персональная выставка Кожевниковой Варвары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5292079" y="4290054"/>
            <a:ext cx="3851921" cy="2567946"/>
          </a:xfrm>
        </p:spPr>
      </p:pic>
      <p:pic>
        <p:nvPicPr>
          <p:cNvPr id="8" name="Рисунок 7" descr="y_a03fee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348880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41950" y="4149080"/>
            <a:ext cx="3702050" cy="2468033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443538" y="0"/>
            <a:ext cx="3700462" cy="2466974"/>
          </a:xfrm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45720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День матери</a:t>
            </a: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Содержимое 6" descr="IMGP9775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3702050" cy="2468033"/>
          </a:xfrm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>
          <a:xfrm>
            <a:off x="2627784" y="2132856"/>
            <a:ext cx="3702050" cy="246803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Рисунок 14" descr="221020118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214563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Содержимое 10" descr="221020118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214563"/>
            <a:ext cx="3209925" cy="2408237"/>
          </a:xfrm>
        </p:spPr>
      </p:pic>
      <p:pic>
        <p:nvPicPr>
          <p:cNvPr id="88068" name="Содержимое 11" descr="221020118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313" y="3608388"/>
            <a:ext cx="3857625" cy="2892425"/>
          </a:xfrm>
        </p:spPr>
      </p:pic>
      <p:sp>
        <p:nvSpPr>
          <p:cNvPr id="13" name="TextBox 12"/>
          <p:cNvSpPr txBox="1"/>
          <p:nvPr/>
        </p:nvSpPr>
        <p:spPr>
          <a:xfrm>
            <a:off x="571440" y="785794"/>
            <a:ext cx="857256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Районная акция </a:t>
            </a:r>
          </a:p>
          <a:p>
            <a:pPr algn="ctr">
              <a:defRPr/>
            </a:pPr>
            <a:r>
              <a:rPr lang="ru-RU" sz="36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«Пять минут ради природы»</a:t>
            </a:r>
          </a:p>
        </p:txBody>
      </p:sp>
      <p:pic>
        <p:nvPicPr>
          <p:cNvPr id="88070" name="Рисунок 6" descr="школа2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1647688" cy="2456891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751405" cy="3853302"/>
          </a:xfrm>
        </p:spPr>
      </p:pic>
      <p:sp>
        <p:nvSpPr>
          <p:cNvPr id="9" name="TextBox 8"/>
          <p:cNvSpPr txBox="1"/>
          <p:nvPr/>
        </p:nvSpPr>
        <p:spPr>
          <a:xfrm>
            <a:off x="395536" y="1196752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Персональная выставка </a:t>
            </a:r>
          </a:p>
          <a:p>
            <a:pPr algn="ctr"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Ветчинкиной 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М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арии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1769342" cy="2502688"/>
          </a:xfrm>
        </p:spPr>
      </p:pic>
      <p:pic>
        <p:nvPicPr>
          <p:cNvPr id="8" name="Рисунок 7" descr="y_a03fee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492896"/>
            <a:ext cx="2448424" cy="346543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>
          <a:xfrm>
            <a:off x="5443538" y="0"/>
            <a:ext cx="3700462" cy="2466975"/>
          </a:xfrm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428628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НОВЫЙ ГОД</a:t>
            </a:r>
          </a:p>
        </p:txBody>
      </p:sp>
      <p:pic>
        <p:nvPicPr>
          <p:cNvPr id="86020" name="Рисунок 6" descr="школа2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Содержимое 6" descr="IMGP977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>
          <a:xfrm>
            <a:off x="2643188" y="2286000"/>
            <a:ext cx="3702050" cy="2468563"/>
          </a:xfrm>
        </p:spPr>
      </p:pic>
      <p:pic>
        <p:nvPicPr>
          <p:cNvPr id="86022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 b="11981"/>
          <a:stretch>
            <a:fillRect/>
          </a:stretch>
        </p:blipFill>
        <p:spPr>
          <a:xfrm>
            <a:off x="5332871" y="4077072"/>
            <a:ext cx="3811129" cy="2515889"/>
          </a:xfrm>
        </p:spPr>
      </p:pic>
      <p:pic>
        <p:nvPicPr>
          <p:cNvPr id="86023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4149080"/>
            <a:ext cx="3702050" cy="24685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ний букет слайд белый фо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2018" b="3179"/>
          <a:stretch>
            <a:fillRect/>
          </a:stretch>
        </p:blipFill>
        <p:spPr>
          <a:xfrm>
            <a:off x="355600" y="1268413"/>
            <a:ext cx="8788400" cy="5589587"/>
          </a:xfrm>
        </p:spPr>
      </p:pic>
      <p:pic>
        <p:nvPicPr>
          <p:cNvPr id="5" name="Рисунок 6" descr="школа2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476672"/>
            <a:ext cx="45720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Зимний букет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9712" y="476672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Персональная выставка Рогозина Валентина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y_a03fee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916148" cy="4437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68144" y="4401109"/>
            <a:ext cx="3275856" cy="2456891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516216" y="548680"/>
            <a:ext cx="2175341" cy="3625568"/>
          </a:xfrm>
        </p:spPr>
      </p:pic>
      <p:sp>
        <p:nvSpPr>
          <p:cNvPr id="9" name="TextBox 8"/>
          <p:cNvSpPr txBox="1"/>
          <p:nvPr/>
        </p:nvSpPr>
        <p:spPr>
          <a:xfrm>
            <a:off x="395536" y="1196752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Персональная выставка </a:t>
            </a: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Алексашенко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Полины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" y="4355312"/>
            <a:ext cx="2339752" cy="2502688"/>
          </a:xfrm>
        </p:spPr>
      </p:pic>
      <p:pic>
        <p:nvPicPr>
          <p:cNvPr id="8" name="Рисунок 7" descr="y_a03fee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2420888"/>
            <a:ext cx="3673836" cy="275423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41950" y="4221088"/>
            <a:ext cx="3702050" cy="2468033"/>
          </a:xfrm>
        </p:spPr>
      </p:pic>
      <p:pic>
        <p:nvPicPr>
          <p:cNvPr id="87047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3100093" cy="2468563"/>
          </a:xfrm>
        </p:spPr>
      </p:pic>
      <p:pic>
        <p:nvPicPr>
          <p:cNvPr id="87042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43538" y="260648"/>
            <a:ext cx="3700462" cy="2466974"/>
          </a:xfrm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485778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День дублера</a:t>
            </a:r>
          </a:p>
        </p:txBody>
      </p:sp>
      <p:pic>
        <p:nvPicPr>
          <p:cNvPr id="87044" name="Рисунок 6" descr="школа2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Содержимое 6" descr="IMGP9775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2555776" y="2276872"/>
            <a:ext cx="3702050" cy="246803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19872" y="1412776"/>
            <a:ext cx="54726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95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Отчего мы, едва начавши жить, становимся скучны, серы, неинтересны, ленивы, равнодушны, бесполезны, несчастны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 наш существует уже двести лет, в нем сто тысяч жителей, и ни одного, который не был бы похож на других, ни одного подвижника ни в прошлом, ни в настоящем, ни одного ученого, ни одного художника, ни мало-мальски заметного человека, который возбуждал бы зависть или страстное желание подражать ему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едят, пьют, спят, потом умирают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родятся другие и тоже едят, пьют, спят и, чтобы не отупеть от скуки, разнообразят жизнь свою гадкой сплетней, водкой, картами, сутяжничеством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неотразимо пошлое влияние гнетет детей, и искра божия гаснет в 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905373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2808312" cy="3647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72" y="476672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Антон Павлович Чехов «Три Сестры»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Монолог Андрея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Прозорова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9712" y="404664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Фестиваль «Струны души»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DSCN74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6141839" cy="460637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1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51720" y="0"/>
            <a:ext cx="4896544" cy="692821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23728" y="-68665"/>
            <a:ext cx="5040560" cy="692666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39752" y="-9761"/>
            <a:ext cx="4824536" cy="682632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35696" y="1"/>
            <a:ext cx="4896544" cy="692821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79712" y="0"/>
            <a:ext cx="4824536" cy="682632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51720" y="0"/>
            <a:ext cx="484691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63688" y="-1"/>
            <a:ext cx="4824536" cy="682632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 rot="10800000">
            <a:off x="1907704" y="0"/>
            <a:ext cx="4725001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онтаж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«…Мир может стать чуточку лучше, если вы сыграли важную роль                     в жизни какого-нибудь ребенка…»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429000"/>
            <a:ext cx="543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Фишбек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Пауэрс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1114872"/>
            <a:ext cx="35283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ИСКУССТВО ПОЭЗИИ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Возьмите слово за основу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И на огонь поставьте слово,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Возьмите мудрости щепоть,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Наивности большой ломоть,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Немного звезд, немножко перца,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Кусок трепещущего сердца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И на конфорке мастерства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Прокипятите раз, и два,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И много-много раз всё это.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Теперь пишите! Но сперва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emy" pitchFamily="2" charset="0"/>
                <a:ea typeface="Calibri" pitchFamily="34" charset="0"/>
                <a:cs typeface="Times New Roman" pitchFamily="18" charset="0"/>
              </a:rPr>
              <a:t>Родитесь все-таки поэтом.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em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1936" y="5517232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5496814_Raymond_Queneau_500.jpg"/>
          <p:cNvPicPr>
            <a:picLocks noChangeAspect="1"/>
          </p:cNvPicPr>
          <p:nvPr/>
        </p:nvPicPr>
        <p:blipFill>
          <a:blip r:embed="rId3" cstate="print"/>
          <a:srcRect l="13055" r="10481"/>
          <a:stretch>
            <a:fillRect/>
          </a:stretch>
        </p:blipFill>
        <p:spPr>
          <a:xfrm>
            <a:off x="971600" y="1268760"/>
            <a:ext cx="2952328" cy="38610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88640"/>
            <a:ext cx="9116026" cy="6217129"/>
          </a:xfrm>
          <a:prstGeom prst="rect">
            <a:avLst/>
          </a:prstGeom>
        </p:spPr>
      </p:pic>
      <p:pic>
        <p:nvPicPr>
          <p:cNvPr id="7" name="Содержимое 6" descr="Анисимов_ст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024188" cy="4605338"/>
          </a:xfrm>
        </p:spPr>
      </p:pic>
      <p:sp>
        <p:nvSpPr>
          <p:cNvPr id="9" name="TextBox 8"/>
          <p:cNvSpPr txBox="1"/>
          <p:nvPr/>
        </p:nvSpPr>
        <p:spPr>
          <a:xfrm>
            <a:off x="3851920" y="1268760"/>
            <a:ext cx="5868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Анисимов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Александрович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(1939 – 2012)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советский и российский актёр театра и </a:t>
            </a:r>
            <a:r>
              <a:rPr lang="ru-RU" sz="2400" dirty="0" smtClean="0"/>
              <a:t>кино режиссёр</a:t>
            </a:r>
          </a:p>
          <a:p>
            <a:r>
              <a:rPr lang="ru-RU" sz="2400" dirty="0" smtClean="0"/>
              <a:t>театральный педагог</a:t>
            </a:r>
            <a:endParaRPr lang="ru-RU" sz="2400" dirty="0"/>
          </a:p>
          <a:p>
            <a:r>
              <a:rPr lang="ru-RU" sz="2400" dirty="0" smtClean="0"/>
              <a:t>Заслуженный артист  РСФСР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7974" y="188640"/>
            <a:ext cx="9116026" cy="6217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a4334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704477" cy="1800000"/>
          </a:xfrm>
        </p:spPr>
      </p:pic>
      <p:pic>
        <p:nvPicPr>
          <p:cNvPr id="5" name="Рисунок 4" descr="w_3c8dae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5485395" cy="4104456"/>
          </a:xfrm>
          <a:prstGeom prst="rect">
            <a:avLst/>
          </a:prstGeom>
        </p:spPr>
      </p:pic>
      <p:pic>
        <p:nvPicPr>
          <p:cNvPr id="6" name="Рисунок 5" descr="x_65c6f8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725144"/>
            <a:ext cx="2704478" cy="1800000"/>
          </a:xfrm>
          <a:prstGeom prst="rect">
            <a:avLst/>
          </a:prstGeom>
        </p:spPr>
      </p:pic>
      <p:pic>
        <p:nvPicPr>
          <p:cNvPr id="7" name="Рисунок 6" descr="x_05456a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32656"/>
            <a:ext cx="268829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x_b3f003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725144"/>
            <a:ext cx="2399999" cy="1800000"/>
          </a:xfrm>
          <a:prstGeom prst="rect">
            <a:avLst/>
          </a:prstGeom>
        </p:spPr>
      </p:pic>
      <p:pic>
        <p:nvPicPr>
          <p:cNvPr id="9" name="Рисунок 8" descr="z_e36971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749334"/>
            <a:ext cx="2674462" cy="17760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eatr_naciy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7974" y="188640"/>
            <a:ext cx="9116026" cy="621712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4896544" cy="194421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Лобанов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Андрей Михайлович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(1900 – 1959)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оветский театральный режиссер  педагог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Народный артист РСФСР</a:t>
            </a:r>
            <a:endParaRPr lang="ru-RU" sz="2700" dirty="0"/>
          </a:p>
        </p:txBody>
      </p:sp>
      <p:pic>
        <p:nvPicPr>
          <p:cNvPr id="4" name="Содержимое 3" descr="Lobanov_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030165" cy="4085616"/>
          </a:xfrm>
        </p:spPr>
      </p:pic>
      <p:sp>
        <p:nvSpPr>
          <p:cNvPr id="10" name="TextBox 9"/>
          <p:cNvSpPr txBox="1"/>
          <p:nvPr/>
        </p:nvSpPr>
        <p:spPr>
          <a:xfrm>
            <a:off x="251520" y="33265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 индивидуальности – нет художника. 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художника – есть развитие                       индивидуальности…»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401109"/>
            <a:ext cx="3275854" cy="2456891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3327469" cy="2500705"/>
          </a:xfrm>
        </p:spPr>
      </p:pic>
      <p:sp>
        <p:nvSpPr>
          <p:cNvPr id="9" name="TextBox 8"/>
          <p:cNvSpPr txBox="1"/>
          <p:nvPr/>
        </p:nvSpPr>
        <p:spPr>
          <a:xfrm>
            <a:off x="107504" y="1340768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Международный проект</a:t>
            </a:r>
          </a:p>
          <a:p>
            <a:pPr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«Города-герои»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6012160" y="4509120"/>
            <a:ext cx="3131840" cy="2348880"/>
          </a:xfrm>
        </p:spPr>
      </p:pic>
      <p:pic>
        <p:nvPicPr>
          <p:cNvPr id="8" name="Рисунок 7" descr="y_a03fee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348880"/>
            <a:ext cx="3672318" cy="275423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Содержимое 14" descr="IMGP97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t="29176" b="3718"/>
          <a:stretch>
            <a:fillRect/>
          </a:stretch>
        </p:blipFill>
        <p:spPr>
          <a:xfrm>
            <a:off x="5868144" y="3925352"/>
            <a:ext cx="3096344" cy="2769490"/>
          </a:xfrm>
        </p:spPr>
      </p:pic>
      <p:pic>
        <p:nvPicPr>
          <p:cNvPr id="84994" name="Содержимое 9" descr="IMGP97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49487" y="0"/>
            <a:ext cx="3288564" cy="2466974"/>
          </a:xfrm>
        </p:spPr>
      </p:pic>
      <p:sp>
        <p:nvSpPr>
          <p:cNvPr id="9" name="TextBox 8"/>
          <p:cNvSpPr txBox="1"/>
          <p:nvPr/>
        </p:nvSpPr>
        <p:spPr>
          <a:xfrm>
            <a:off x="214282" y="1357298"/>
            <a:ext cx="45720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День 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учителя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Содержимое 6" descr="IMGP9775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-396552" y="4077072"/>
            <a:ext cx="4428875" cy="2491242"/>
          </a:xfrm>
        </p:spPr>
      </p:pic>
      <p:pic>
        <p:nvPicPr>
          <p:cNvPr id="84999" name="Содержимое 13" descr="P1020025.JP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>
          <a:xfrm>
            <a:off x="3203848" y="2348880"/>
            <a:ext cx="2920316" cy="21902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Рисунок 6" descr="школа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плакат 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4664"/>
            <a:ext cx="4326127" cy="61193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334</Words>
  <Application>Microsoft Office PowerPoint</Application>
  <PresentationFormat>Экран (4:3)</PresentationFormat>
  <Paragraphs>57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            </vt:lpstr>
      <vt:lpstr>Слайд 2</vt:lpstr>
      <vt:lpstr>Слайд 3</vt:lpstr>
      <vt:lpstr>Слайд 4</vt:lpstr>
      <vt:lpstr>Слайд 5</vt:lpstr>
      <vt:lpstr>Лобанов  Андрей Михайлович  (1900 – 1959) советский театральный режиссер  педагог  Народный артист РСФСР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36</cp:revision>
  <dcterms:created xsi:type="dcterms:W3CDTF">2012-11-22T06:10:12Z</dcterms:created>
  <dcterms:modified xsi:type="dcterms:W3CDTF">2012-11-23T09:36:08Z</dcterms:modified>
</cp:coreProperties>
</file>