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19FEA-5F57-4527-9125-F1F17585DB81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B6A34-0FA0-41D6-8AC2-35173FF80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0556F-EBFB-4F06-A085-00FFB4915142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2815B-91E7-477A-A29D-3FA88ED097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0556F-EBFB-4F06-A085-00FFB4915142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2815B-91E7-477A-A29D-3FA88ED09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0556F-EBFB-4F06-A085-00FFB4915142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2815B-91E7-477A-A29D-3FA88ED09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0556F-EBFB-4F06-A085-00FFB4915142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2815B-91E7-477A-A29D-3FA88ED09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0556F-EBFB-4F06-A085-00FFB4915142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2815B-91E7-477A-A29D-3FA88ED097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0556F-EBFB-4F06-A085-00FFB4915142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2815B-91E7-477A-A29D-3FA88ED09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0556F-EBFB-4F06-A085-00FFB4915142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2815B-91E7-477A-A29D-3FA88ED097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0556F-EBFB-4F06-A085-00FFB4915142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2815B-91E7-477A-A29D-3FA88ED09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0556F-EBFB-4F06-A085-00FFB4915142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2815B-91E7-477A-A29D-3FA88ED09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0556F-EBFB-4F06-A085-00FFB4915142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D2815B-91E7-477A-A29D-3FA88ED09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4A0556F-EBFB-4F06-A085-00FFB4915142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BD2815B-91E7-477A-A29D-3FA88ED09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A0556F-EBFB-4F06-A085-00FFB4915142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BD2815B-91E7-477A-A29D-3FA88ED09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txBody>
          <a:bodyPr/>
          <a:lstStyle/>
          <a:p>
            <a:r>
              <a:rPr lang="ru-RU" dirty="0" smtClean="0"/>
              <a:t>  Математика в футболе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sz="1800" dirty="0" smtClean="0"/>
              <a:t>Презентация подготовлена учеником 10 класса </a:t>
            </a:r>
            <a:r>
              <a:rPr lang="ru-RU" sz="1800" dirty="0" err="1" smtClean="0"/>
              <a:t>завазальским</a:t>
            </a:r>
            <a:r>
              <a:rPr lang="ru-RU" sz="1800" dirty="0" smtClean="0"/>
              <a:t> а.</a:t>
            </a:r>
            <a:endParaRPr lang="ru-RU" sz="1800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1714488"/>
            <a:ext cx="4714908" cy="3527938"/>
          </a:xfrm>
          <a:prstGeom prst="rect">
            <a:avLst/>
          </a:prstGeom>
        </p:spPr>
      </p:pic>
      <p:pic>
        <p:nvPicPr>
          <p:cNvPr id="5" name="Рисунок 4" descr="i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2928934"/>
            <a:ext cx="1500198" cy="1625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Размеры футбольного поля.</a:t>
            </a:r>
            <a:endParaRPr lang="ru-RU" dirty="0"/>
          </a:p>
        </p:txBody>
      </p:sp>
      <p:pic>
        <p:nvPicPr>
          <p:cNvPr id="10" name="Содержимое 9" descr="image0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14876" y="2500306"/>
            <a:ext cx="4116932" cy="2610054"/>
          </a:xfrm>
        </p:spPr>
      </p:pic>
      <p:sp>
        <p:nvSpPr>
          <p:cNvPr id="11" name="TextBox 10"/>
          <p:cNvSpPr txBox="1"/>
          <p:nvPr/>
        </p:nvSpPr>
        <p:spPr>
          <a:xfrm>
            <a:off x="500034" y="1428736"/>
            <a:ext cx="7718267" cy="66787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Длина футбольного поля 90-120 метров</a:t>
            </a:r>
          </a:p>
          <a:p>
            <a:r>
              <a:rPr lang="ru-RU" sz="2800" dirty="0" smtClean="0"/>
              <a:t>Ширина 90 метров. Из которых около 40 метров </a:t>
            </a:r>
          </a:p>
          <a:p>
            <a:r>
              <a:rPr lang="ru-RU" sz="2800" dirty="0" smtClean="0"/>
              <a:t>штрафная  площадь.</a:t>
            </a:r>
          </a:p>
          <a:p>
            <a:endParaRPr lang="ru-RU" sz="2800" dirty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Вратарская площадь</a:t>
            </a:r>
          </a:p>
          <a:p>
            <a:r>
              <a:rPr lang="ru-RU" sz="2800" dirty="0" smtClean="0"/>
              <a:t>5 </a:t>
            </a:r>
            <a:r>
              <a:rPr lang="en-US" sz="2800" dirty="0" smtClean="0"/>
              <a:t>x</a:t>
            </a:r>
            <a:r>
              <a:rPr lang="ru-RU" sz="2800" dirty="0" smtClean="0"/>
              <a:t> 18 метров.</a:t>
            </a:r>
          </a:p>
          <a:p>
            <a:endParaRPr lang="ru-RU" sz="2800" dirty="0"/>
          </a:p>
          <a:p>
            <a:r>
              <a:rPr lang="en-US" sz="6000" dirty="0" smtClean="0"/>
              <a:t>R</a:t>
            </a:r>
            <a:r>
              <a:rPr lang="ru-RU" sz="2800" dirty="0" smtClean="0"/>
              <a:t> центра поля = 9метров</a:t>
            </a:r>
          </a:p>
          <a:p>
            <a:r>
              <a:rPr lang="en-US" sz="6000" dirty="0" smtClean="0"/>
              <a:t>S</a:t>
            </a:r>
            <a:r>
              <a:rPr lang="ru-RU" sz="2800" dirty="0" smtClean="0"/>
              <a:t>поля = </a:t>
            </a:r>
            <a:r>
              <a:rPr lang="ru-RU" sz="4000" dirty="0" smtClean="0"/>
              <a:t>9000-10</a:t>
            </a:r>
            <a:r>
              <a:rPr lang="ru-RU" sz="3200" dirty="0" smtClean="0"/>
              <a:t>8</a:t>
            </a:r>
            <a:r>
              <a:rPr lang="ru-RU" sz="4000" dirty="0" smtClean="0"/>
              <a:t>00 </a:t>
            </a:r>
            <a:r>
              <a:rPr lang="ru-RU" sz="2800" dirty="0" smtClean="0"/>
              <a:t>метров  квадратных</a:t>
            </a:r>
          </a:p>
          <a:p>
            <a:endParaRPr lang="ru-RU" sz="2800" dirty="0" smtClean="0"/>
          </a:p>
          <a:p>
            <a:endParaRPr lang="ru-RU" sz="2800" dirty="0"/>
          </a:p>
          <a:p>
            <a:endParaRPr lang="ru-RU" sz="2800" dirty="0" smtClean="0"/>
          </a:p>
          <a:p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/>
              <a:t>      Ворота</a:t>
            </a:r>
            <a:br>
              <a:rPr lang="ru-RU" sz="6000" dirty="0" smtClean="0"/>
            </a:br>
            <a:endParaRPr lang="ru-RU" sz="6000" dirty="0"/>
          </a:p>
        </p:txBody>
      </p:sp>
      <p:pic>
        <p:nvPicPr>
          <p:cNvPr id="4" name="Содержимое 3" descr="vorota_i_miach_5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00694" y="1500174"/>
            <a:ext cx="3231925" cy="2859096"/>
          </a:xfrm>
        </p:spPr>
      </p:pic>
      <p:sp>
        <p:nvSpPr>
          <p:cNvPr id="6" name="TextBox 5"/>
          <p:cNvSpPr txBox="1"/>
          <p:nvPr/>
        </p:nvSpPr>
        <p:spPr>
          <a:xfrm>
            <a:off x="642910" y="1500174"/>
            <a:ext cx="666605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/>
              <a:t>Длина   7.3 метра.</a:t>
            </a:r>
          </a:p>
          <a:p>
            <a:r>
              <a:rPr lang="ru-RU" sz="3600" dirty="0" smtClean="0"/>
              <a:t>Ширина 2.5 метров.</a:t>
            </a:r>
          </a:p>
          <a:p>
            <a:endParaRPr lang="ru-RU" sz="3600" dirty="0"/>
          </a:p>
          <a:p>
            <a:pPr>
              <a:buFont typeface="Arial" pitchFamily="34" charset="0"/>
              <a:buChar char="•"/>
            </a:pPr>
            <a:r>
              <a:rPr lang="ru-RU" sz="3600" dirty="0"/>
              <a:t>Вертикальные </a:t>
            </a:r>
            <a:endParaRPr lang="ru-RU" sz="3600" dirty="0" smtClean="0"/>
          </a:p>
          <a:p>
            <a:r>
              <a:rPr lang="ru-RU" sz="3600" dirty="0" smtClean="0"/>
              <a:t>составляющие </a:t>
            </a:r>
            <a:r>
              <a:rPr lang="ru-RU" sz="3600" dirty="0"/>
              <a:t>ворот </a:t>
            </a:r>
            <a:endParaRPr lang="ru-RU" sz="3600" dirty="0" smtClean="0"/>
          </a:p>
          <a:p>
            <a:r>
              <a:rPr lang="ru-RU" sz="3600" dirty="0" smtClean="0"/>
              <a:t>называются</a:t>
            </a:r>
            <a:r>
              <a:rPr lang="ru-RU" sz="3600" dirty="0"/>
              <a:t> </a:t>
            </a:r>
            <a:r>
              <a:rPr lang="ru-RU" sz="3600" dirty="0" smtClean="0"/>
              <a:t> штангами.</a:t>
            </a:r>
          </a:p>
          <a:p>
            <a:endParaRPr lang="ru-RU" sz="3600" dirty="0" smtClean="0"/>
          </a:p>
          <a:p>
            <a:pPr>
              <a:buFont typeface="Arial" pitchFamily="34" charset="0"/>
              <a:buChar char="•"/>
            </a:pPr>
            <a:r>
              <a:rPr lang="ru-RU" sz="3600" dirty="0" smtClean="0"/>
              <a:t>Горизонтальная </a:t>
            </a:r>
            <a:r>
              <a:rPr lang="ru-RU" sz="3600" dirty="0"/>
              <a:t>составляющая </a:t>
            </a:r>
            <a:endParaRPr lang="ru-RU" sz="3600" dirty="0" smtClean="0"/>
          </a:p>
          <a:p>
            <a:r>
              <a:rPr lang="ru-RU" sz="3600" dirty="0" smtClean="0"/>
              <a:t>Перекладиной.</a:t>
            </a:r>
          </a:p>
          <a:p>
            <a:endParaRPr lang="ru-RU" sz="36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6200000" flipH="1">
            <a:off x="5214942" y="2143116"/>
            <a:ext cx="7143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Время.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214422"/>
            <a:ext cx="7772400" cy="51435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Продолжительность матча = два равных тайма по 45 минут.</a:t>
            </a:r>
          </a:p>
          <a:p>
            <a:endParaRPr lang="ru-RU" dirty="0" smtClean="0"/>
          </a:p>
          <a:p>
            <a:r>
              <a:rPr lang="ru-RU" dirty="0" smtClean="0"/>
              <a:t>Перерыв между таймами не должен превышать 15 минут.</a:t>
            </a:r>
          </a:p>
          <a:p>
            <a:endParaRPr lang="ru-RU" dirty="0" smtClean="0"/>
          </a:p>
          <a:p>
            <a:r>
              <a:rPr lang="ru-RU" dirty="0" smtClean="0"/>
              <a:t>К продолжительности любого из обоих таймов добавляется добавочное время.</a:t>
            </a:r>
          </a:p>
          <a:p>
            <a:endParaRPr lang="ru-RU" dirty="0" smtClean="0"/>
          </a:p>
          <a:p>
            <a:r>
              <a:rPr lang="ru-RU" dirty="0" smtClean="0"/>
              <a:t>На замену отводится 30 секунд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Желтая карточка.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507444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Жёлтая карточка</a:t>
            </a:r>
            <a:r>
              <a:rPr lang="ru-RU" dirty="0" smtClean="0"/>
              <a:t> — знак предупреждения игрока при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Неспортивном поведении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Демонстрационном  несогласии с решением судьи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Систематическое нарушение Правил игры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Затягивание возобновления игры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Выход или возвращение на поле без разрешения судьи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Самовольный уход с поля без разрешения судьи</a:t>
            </a:r>
            <a:endParaRPr lang="ru-RU" dirty="0"/>
          </a:p>
        </p:txBody>
      </p:sp>
      <p:pic>
        <p:nvPicPr>
          <p:cNvPr id="4" name="Рисунок 3" descr="i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285984" cy="16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Красная карточка.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786842" cy="5141138"/>
          </a:xfrm>
        </p:spPr>
        <p:txBody>
          <a:bodyPr/>
          <a:lstStyle/>
          <a:p>
            <a:r>
              <a:rPr lang="ru-RU" b="1" dirty="0" smtClean="0"/>
              <a:t>Красная карточка</a:t>
            </a:r>
            <a:r>
              <a:rPr lang="ru-RU" dirty="0" smtClean="0"/>
              <a:t> —  демонстрируемый судьёй знак удаления игрока с поля.</a:t>
            </a:r>
          </a:p>
          <a:p>
            <a:endParaRPr lang="ru-RU" sz="4000" dirty="0" smtClean="0"/>
          </a:p>
          <a:p>
            <a:r>
              <a:rPr lang="ru-RU" sz="4000" dirty="0" smtClean="0"/>
              <a:t>                 </a:t>
            </a:r>
            <a:r>
              <a:rPr lang="ru-RU" sz="9600" dirty="0" smtClean="0"/>
              <a:t>+       =</a:t>
            </a:r>
          </a:p>
          <a:p>
            <a:endParaRPr lang="ru-RU" sz="4000" dirty="0" smtClean="0"/>
          </a:p>
          <a:p>
            <a:pPr>
              <a:buNone/>
            </a:pPr>
            <a:endParaRPr lang="ru-RU" sz="4000" dirty="0"/>
          </a:p>
        </p:txBody>
      </p:sp>
      <p:pic>
        <p:nvPicPr>
          <p:cNvPr id="4" name="Рисунок 3" descr="i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3357562"/>
            <a:ext cx="1607355" cy="1071570"/>
          </a:xfrm>
          <a:prstGeom prst="rect">
            <a:avLst/>
          </a:prstGeom>
        </p:spPr>
      </p:pic>
      <p:pic>
        <p:nvPicPr>
          <p:cNvPr id="5" name="Рисунок 4" descr="i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3357562"/>
            <a:ext cx="1571604" cy="1047736"/>
          </a:xfrm>
          <a:prstGeom prst="rect">
            <a:avLst/>
          </a:prstGeom>
        </p:spPr>
      </p:pic>
      <p:pic>
        <p:nvPicPr>
          <p:cNvPr id="7" name="Рисунок 6" descr="i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3143248"/>
            <a:ext cx="1366305" cy="14780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Количество игроков.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285860"/>
            <a:ext cx="7772400" cy="5069700"/>
          </a:xfrm>
        </p:spPr>
        <p:txBody>
          <a:bodyPr/>
          <a:lstStyle/>
          <a:p>
            <a:r>
              <a:rPr lang="ru-RU" dirty="0" smtClean="0"/>
              <a:t>В команде 11 игроков.</a:t>
            </a:r>
          </a:p>
          <a:p>
            <a:r>
              <a:rPr lang="ru-RU" dirty="0" smtClean="0"/>
              <a:t>И   </a:t>
            </a:r>
            <a:r>
              <a:rPr lang="ru-RU" sz="3600" dirty="0" smtClean="0"/>
              <a:t>3</a:t>
            </a:r>
            <a:r>
              <a:rPr lang="ru-RU" dirty="0" smtClean="0"/>
              <a:t>   судьи.</a:t>
            </a:r>
            <a:endParaRPr lang="ru-RU" dirty="0"/>
          </a:p>
        </p:txBody>
      </p:sp>
      <p:pic>
        <p:nvPicPr>
          <p:cNvPr id="4" name="Рисунок 3" descr="i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2571744"/>
            <a:ext cx="1335024" cy="886968"/>
          </a:xfrm>
          <a:prstGeom prst="rect">
            <a:avLst/>
          </a:prstGeom>
        </p:spPr>
      </p:pic>
      <p:pic>
        <p:nvPicPr>
          <p:cNvPr id="5" name="Рисунок 4" descr="i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92" y="2500306"/>
            <a:ext cx="1500198" cy="10001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71736" y="2214554"/>
            <a:ext cx="857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/>
              <a:t>+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4942" y="2285992"/>
            <a:ext cx="6575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/>
              <a:t>+</a:t>
            </a:r>
            <a:endParaRPr lang="ru-RU" sz="7200" dirty="0"/>
          </a:p>
        </p:txBody>
      </p:sp>
      <p:pic>
        <p:nvPicPr>
          <p:cNvPr id="8" name="Рисунок 7" descr="i (8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0760" y="2357430"/>
            <a:ext cx="1785950" cy="134541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1538" y="4286256"/>
            <a:ext cx="7286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Всего на поле во время матча  находится 25 человек.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67</TotalTime>
  <Words>132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  Математика в футболе. Презентация подготовлена учеником 10 класса завазальским а.</vt:lpstr>
      <vt:lpstr>Размеры футбольного поля.</vt:lpstr>
      <vt:lpstr>      Ворота </vt:lpstr>
      <vt:lpstr>           Время.</vt:lpstr>
      <vt:lpstr>      Желтая карточка.</vt:lpstr>
      <vt:lpstr>    Красная карточка.</vt:lpstr>
      <vt:lpstr>   Количество игроков.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Математика в футболе.</dc:title>
  <dc:creator>Admin</dc:creator>
  <cp:lastModifiedBy>User</cp:lastModifiedBy>
  <cp:revision>8</cp:revision>
  <dcterms:created xsi:type="dcterms:W3CDTF">2010-11-15T19:04:34Z</dcterms:created>
  <dcterms:modified xsi:type="dcterms:W3CDTF">2012-03-17T15:52:50Z</dcterms:modified>
</cp:coreProperties>
</file>