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74DCAA-7B07-47FE-91D8-F15024A6EB76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14F13C-52B7-4BA5-BA49-44A22523E0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ru.wikipedia.org/wiki/%D0%9C%D0%B5%D0%B4%D0%B8%D1%86%D0%B8%D0%BD%D0%B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268760"/>
            <a:ext cx="6787480" cy="4807027"/>
          </a:xfrm>
        </p:spPr>
        <p:txBody>
          <a:bodyPr>
            <a:normAutofit/>
          </a:bodyPr>
          <a:lstStyle/>
          <a:p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3429000"/>
            <a:ext cx="6172200" cy="2945922"/>
          </a:xfrm>
        </p:spPr>
        <p:txBody>
          <a:bodyPr/>
          <a:lstStyle/>
          <a:p>
            <a:r>
              <a:rPr lang="ru-RU" sz="5400" dirty="0" smtClean="0">
                <a:solidFill>
                  <a:srgbClr val="FF0000"/>
                </a:solidFill>
              </a:rPr>
              <a:t>Математика и медицина</a:t>
            </a:r>
          </a:p>
          <a:p>
            <a:endParaRPr lang="ru-RU" dirty="0"/>
          </a:p>
        </p:txBody>
      </p:sp>
      <p:pic>
        <p:nvPicPr>
          <p:cNvPr id="5" name="Рисунок 4" descr="1239893287_1236109095_pic_id899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88640"/>
            <a:ext cx="3672408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232874380_malakho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7704" y="260649"/>
            <a:ext cx="2952328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6192688" cy="148478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Математическая           </a:t>
            </a:r>
            <a:b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    статистика</a:t>
            </a:r>
            <a:endParaRPr lang="ru-RU" sz="40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348880"/>
            <a:ext cx="7529264" cy="41250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   И </a:t>
            </a:r>
            <a:r>
              <a:rPr lang="ru-RU" dirty="0" smtClean="0"/>
              <a:t>в биологии, и в медицине вовсю применяется математическая статистика.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Создано </a:t>
            </a:r>
            <a:r>
              <a:rPr lang="ru-RU" dirty="0" smtClean="0"/>
              <a:t>учебное пособие «Математическая статистика в медицине»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В </a:t>
            </a:r>
            <a:r>
              <a:rPr lang="ru-RU" dirty="0" smtClean="0"/>
              <a:t>нем изложены теории вероятностей и математической статистики, широко используемые в медицине и здравоохранении. Большое внимание уделено выводам и интерпретации результатов расчета.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4" name="Рисунок 3" descr="10005246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07704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Кардиология</a:t>
            </a:r>
            <a:endParaRPr lang="ru-RU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Все процессы в живых организмах при их изучении сейчас почти обязательно моделируются математически. Реально в медицинской практике используются математические модели для компьютерного анализа кардиограмм и распознавания болезней сердца.﻿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Рисунок 3" descr="Kardio_Serdts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581128"/>
            <a:ext cx="2136080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 Кардиология</a:t>
            </a:r>
            <a:endParaRPr lang="ru-RU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Кардиоло́гия</a:t>
            </a:r>
            <a:r>
              <a:rPr lang="ru-RU" dirty="0" smtClean="0"/>
              <a:t>— обширный раздел </a:t>
            </a:r>
            <a:r>
              <a:rPr lang="ru-RU" dirty="0" smtClean="0">
                <a:hlinkClick r:id="rId2" action="ppaction://hlinkfile" tooltip="Медицина"/>
              </a:rPr>
              <a:t>медицины</a:t>
            </a:r>
            <a:r>
              <a:rPr lang="ru-RU" dirty="0" smtClean="0"/>
              <a:t>, занимающийся изучением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 системы человека: строения и развития сердца и сосудов, их функций, а также заболеваний, включая изучение причин их возникновения, механизмов развития, клинических проявлений, вопросов диагностики, а также разработку эффективных методов их лечения и профилактики. Кроме того, в сфере ведения кардиологии лежат проблемы медицинской реабилитации лиц с поражениями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 системы.</a:t>
            </a:r>
            <a:endParaRPr lang="ru-RU" dirty="0"/>
          </a:p>
        </p:txBody>
      </p:sp>
      <p:pic>
        <p:nvPicPr>
          <p:cNvPr id="4" name="Рисунок 3" descr="ha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049438" cy="17560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Фармацевтика</a:t>
            </a:r>
            <a:endParaRPr lang="ru-RU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В  фармацевтике особенно важна математика. Ведь нужно точно рассчитать сколько нужно ввести препарата определенному человеку в зависимости от его личных характеристик, и даже  сам состав лекарственного вещества нужно </a:t>
            </a:r>
            <a:r>
              <a:rPr lang="ru-RU" sz="3200" dirty="0" err="1" smtClean="0"/>
              <a:t>рассчитывать,чтобы</a:t>
            </a:r>
            <a:r>
              <a:rPr lang="ru-RU" sz="3200" dirty="0" smtClean="0"/>
              <a:t> нигде не ошибиться.</a:t>
            </a:r>
            <a:endParaRPr lang="ru-RU" sz="3200" dirty="0"/>
          </a:p>
        </p:txBody>
      </p:sp>
      <p:pic>
        <p:nvPicPr>
          <p:cNvPr id="5" name="Рисунок 4" descr="lekarst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91680" cy="1691680"/>
          </a:xfrm>
          <a:prstGeom prst="roundRect">
            <a:avLst>
              <a:gd name="adj" fmla="val 12872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   </a:t>
            </a:r>
            <a:r>
              <a:rPr lang="ru-RU" sz="2800" dirty="0" smtClean="0"/>
              <a:t>Репиной Марины</a:t>
            </a:r>
          </a:p>
          <a:p>
            <a:r>
              <a:rPr lang="ru-RU" sz="2800" dirty="0" smtClean="0"/>
              <a:t> </a:t>
            </a:r>
            <a:r>
              <a:rPr lang="ru-RU" sz="2800" dirty="0" smtClean="0"/>
              <a:t>                                          9 класс</a:t>
            </a:r>
            <a:endParaRPr lang="ru-RU" sz="2800" dirty="0" smtClean="0"/>
          </a:p>
        </p:txBody>
      </p:sp>
      <p:pic>
        <p:nvPicPr>
          <p:cNvPr id="4" name="Рисунок 3" descr="medic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412776"/>
            <a:ext cx="2597844" cy="2410371"/>
          </a:xfrm>
          <a:prstGeom prst="rect">
            <a:avLst/>
          </a:prstGeom>
        </p:spPr>
      </p:pic>
      <p:pic>
        <p:nvPicPr>
          <p:cNvPr id="5" name="Рисунок 4" descr="heart_math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1412776"/>
            <a:ext cx="2520280" cy="2520280"/>
          </a:xfrm>
          <a:prstGeom prst="rect">
            <a:avLst/>
          </a:prstGeom>
        </p:spPr>
      </p:pic>
      <p:pic>
        <p:nvPicPr>
          <p:cNvPr id="6" name="Рисунок 5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9" y="1484784"/>
            <a:ext cx="2880320" cy="2160875"/>
          </a:xfrm>
          <a:prstGeom prst="rect">
            <a:avLst/>
          </a:prstGeom>
        </p:spPr>
      </p:pic>
      <p:pic>
        <p:nvPicPr>
          <p:cNvPr id="7" name="Рисунок 6" descr="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3861048"/>
            <a:ext cx="2592288" cy="256618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199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Слайд 1</vt:lpstr>
      <vt:lpstr>         Математическая                           статистика</vt:lpstr>
      <vt:lpstr>       Кардиология</vt:lpstr>
      <vt:lpstr>           Кардиология</vt:lpstr>
      <vt:lpstr>               Фармацевтика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Fujitsu</dc:creator>
  <cp:lastModifiedBy>Fujitsu</cp:lastModifiedBy>
  <cp:revision>11</cp:revision>
  <dcterms:created xsi:type="dcterms:W3CDTF">2010-11-15T11:41:15Z</dcterms:created>
  <dcterms:modified xsi:type="dcterms:W3CDTF">2010-11-16T13:17:45Z</dcterms:modified>
</cp:coreProperties>
</file>