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5" autoAdjust="0"/>
    <p:restoredTop sz="94660"/>
  </p:normalViewPr>
  <p:slideViewPr>
    <p:cSldViewPr>
      <p:cViewPr varScale="1">
        <p:scale>
          <a:sx n="102" d="100"/>
          <a:sy n="10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2C1573-80C3-46AC-A4CD-86F8A937185F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CB0159-895D-4AB3-A6EC-0FDD9F11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en/9/92/Wolleh_magritte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9952" y="6309320"/>
            <a:ext cx="928694" cy="40466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zSans-Book" pitchFamily="2" charset="0"/>
                <a:ea typeface="Arial Unicode MS" pitchFamily="34" charset="-128"/>
                <a:cs typeface="Arial Unicode MS" pitchFamily="34" charset="-128"/>
              </a:rPr>
              <a:t>2011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uzSans-Book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786050" y="4714884"/>
            <a:ext cx="392909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René Magritte</a:t>
            </a:r>
            <a:endParaRPr lang="ru-RU" sz="4000" dirty="0"/>
          </a:p>
        </p:txBody>
      </p:sp>
      <p:pic>
        <p:nvPicPr>
          <p:cNvPr id="21506" name="Picture 2" descr="File:Wolleh magrit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0"/>
            <a:ext cx="4005251" cy="40457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58772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LuzSans-Book"/>
              </a:rPr>
              <a:t>St. Petersburg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7944" y="548680"/>
            <a:ext cx="4680520" cy="4800600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n-US" sz="2800" b="1" dirty="0" smtClean="0"/>
              <a:t>René François </a:t>
            </a:r>
            <a:r>
              <a:rPr lang="en-US" sz="2800" b="1" dirty="0" err="1" smtClean="0"/>
              <a:t>Ghislain</a:t>
            </a:r>
            <a:r>
              <a:rPr lang="en-US" sz="2800" b="1" dirty="0" smtClean="0"/>
              <a:t> Magritte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(21 November 1898–</a:t>
            </a:r>
          </a:p>
          <a:p>
            <a:pPr indent="0">
              <a:buNone/>
            </a:pPr>
            <a:r>
              <a:rPr lang="en-US" sz="2800" dirty="0" smtClean="0"/>
              <a:t>15 </a:t>
            </a:r>
            <a:r>
              <a:rPr lang="en-US" sz="2800" dirty="0" smtClean="0"/>
              <a:t>August 1967) was a Belgian surrealist artist. He became well known for a number of witty and thought-provoking images. His work challenges observers' preconditioned perceptions of reality.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www.hostpic.ru/images/243662Rene_Magr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957302" cy="421591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1920" y="548680"/>
            <a:ext cx="5131736" cy="5680656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en-US" dirty="0" smtClean="0"/>
              <a:t>Magritte's work frequently displays a collection of ordinary objects in an unusual context, giving new meanings to familiar things. The use of objects </a:t>
            </a:r>
            <a:r>
              <a:rPr lang="en-US" dirty="0" smtClean="0"/>
              <a:t>is </a:t>
            </a:r>
            <a:r>
              <a:rPr lang="en-US" dirty="0" smtClean="0"/>
              <a:t>other than what they seem is typified in his painting, </a:t>
            </a:r>
            <a:r>
              <a:rPr lang="en-US" i="1" dirty="0" smtClean="0"/>
              <a:t>The </a:t>
            </a:r>
            <a:r>
              <a:rPr lang="en-US" i="1" dirty="0" smtClean="0"/>
              <a:t>“</a:t>
            </a:r>
            <a:r>
              <a:rPr lang="en-US" i="1" dirty="0" smtClean="0"/>
              <a:t>Treachery </a:t>
            </a:r>
            <a:r>
              <a:rPr lang="en-US" i="1" dirty="0" smtClean="0"/>
              <a:t>of </a:t>
            </a:r>
            <a:r>
              <a:rPr lang="en-US" i="1" dirty="0" smtClean="0"/>
              <a:t>Images”</a:t>
            </a:r>
            <a:r>
              <a:rPr lang="en-US" dirty="0" smtClean="0"/>
              <a:t>, </a:t>
            </a:r>
            <a:r>
              <a:rPr lang="en-US" dirty="0" smtClean="0"/>
              <a:t>which shows a pipe that looks as though it is a model for a tobacco store advertisement. Magritte painted below the pipe "</a:t>
            </a:r>
            <a:r>
              <a:rPr lang="en-US" dirty="0" err="1" smtClean="0"/>
              <a:t>Ceci</a:t>
            </a:r>
            <a:r>
              <a:rPr lang="en-US" dirty="0" smtClean="0"/>
              <a:t> </a:t>
            </a:r>
            <a:r>
              <a:rPr lang="en-US" dirty="0" err="1" smtClean="0"/>
              <a:t>n'est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pipe" ("This is not a pipe"), which seems a contradiction, but is actually true: the painting is not a pipe, it is an </a:t>
            </a:r>
            <a:r>
              <a:rPr lang="en-US" i="1" dirty="0" smtClean="0"/>
              <a:t>image</a:t>
            </a:r>
            <a:r>
              <a:rPr lang="en-US" dirty="0" smtClean="0"/>
              <a:t> of a pipe.</a:t>
            </a:r>
            <a:endParaRPr lang="ru-RU" dirty="0"/>
          </a:p>
        </p:txBody>
      </p:sp>
      <p:pic>
        <p:nvPicPr>
          <p:cNvPr id="19458" name="Picture 2" descr="http://img0.liveinternet.ru/images/attach/c/1/53/969/53969969_26916576_1213126319_5186123_Magritt__YEto_ne_tru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643338" cy="2730222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9889.vkontakte.ru/u564581/135826343/z_83e2f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500330" cy="3370094"/>
          </a:xfrm>
          <a:prstGeom prst="rect">
            <a:avLst/>
          </a:prstGeom>
          <a:noFill/>
        </p:spPr>
      </p:pic>
      <p:pic>
        <p:nvPicPr>
          <p:cNvPr id="18436" name="Picture 4" descr="http://cs9889.vkontakte.ru/u564581/135826343/z_55ef60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3200596" cy="2012730"/>
          </a:xfrm>
          <a:prstGeom prst="rect">
            <a:avLst/>
          </a:prstGeom>
          <a:noFill/>
        </p:spPr>
      </p:pic>
      <p:pic>
        <p:nvPicPr>
          <p:cNvPr id="18442" name="Picture 10" descr="http://cs9889.vkontakte.ru/u564581/135826343/z_523156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57166"/>
            <a:ext cx="2643206" cy="2000263"/>
          </a:xfrm>
          <a:prstGeom prst="rect">
            <a:avLst/>
          </a:prstGeom>
          <a:noFill/>
        </p:spPr>
      </p:pic>
      <p:pic>
        <p:nvPicPr>
          <p:cNvPr id="18444" name="Picture 12" descr="http://cs9889.vkontakte.ru/u564581/135826343/z_61ce1e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00372"/>
            <a:ext cx="2724759" cy="3429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Not </a:t>
            </a:r>
            <a:r>
              <a:rPr lang="en-US" dirty="0" smtClean="0"/>
              <a:t>to be Reproduced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Red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4288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False Mirror</a:t>
            </a:r>
            <a:endParaRPr lang="ru-RU" dirty="0"/>
          </a:p>
        </p:txBody>
      </p:sp>
      <p:pic>
        <p:nvPicPr>
          <p:cNvPr id="18446" name="Picture 14" descr="http://3.bp.blogspot.com/_ucsME-AsFQU/S8tW6CN9NfI/AAAAAAAAVA8/2ubU6vS9GAA/s800/rene%2Bmagritte%2B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000372"/>
            <a:ext cx="2601806" cy="34290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24288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Values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Great War</a:t>
            </a:r>
            <a:endParaRPr lang="ru-RU" dirty="0"/>
          </a:p>
        </p:txBody>
      </p:sp>
      <p:pic>
        <p:nvPicPr>
          <p:cNvPr id="18448" name="Picture 16" descr="http://smallbay.ru/images7/magritt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7166"/>
            <a:ext cx="2804143" cy="202404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00892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Lovers</a:t>
            </a:r>
            <a:endParaRPr lang="ru-RU" dirty="0"/>
          </a:p>
        </p:txBody>
      </p:sp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son of man</a:t>
            </a:r>
            <a:endParaRPr lang="ru-RU" dirty="0"/>
          </a:p>
        </p:txBody>
      </p:sp>
      <p:pic>
        <p:nvPicPr>
          <p:cNvPr id="17410" name="Picture 2" descr="http://www.art-spb.ru/upload/good_image/Magritte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1785" y="1600200"/>
            <a:ext cx="3537029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343400" cy="4324360"/>
          </a:xfrm>
        </p:spPr>
        <p:txBody>
          <a:bodyPr/>
          <a:lstStyle/>
          <a:p>
            <a:pPr indent="0" algn="just">
              <a:buNone/>
            </a:pPr>
            <a:r>
              <a:rPr lang="en-US" b="1" i="1" dirty="0" smtClean="0"/>
              <a:t>“The </a:t>
            </a:r>
            <a:r>
              <a:rPr lang="en-US" b="1" i="1" dirty="0" smtClean="0"/>
              <a:t>Son of </a:t>
            </a:r>
            <a:r>
              <a:rPr lang="en-US" b="1" i="1" dirty="0" smtClean="0"/>
              <a:t>Man”</a:t>
            </a:r>
            <a:r>
              <a:rPr lang="en-US" dirty="0" smtClean="0"/>
              <a:t> </a:t>
            </a:r>
            <a:r>
              <a:rPr lang="en-US" dirty="0" smtClean="0"/>
              <a:t>was painted </a:t>
            </a:r>
            <a:r>
              <a:rPr lang="en-US" dirty="0" smtClean="0"/>
              <a:t>in 1964 </a:t>
            </a:r>
            <a:r>
              <a:rPr lang="en-US" dirty="0" smtClean="0"/>
              <a:t>by the Belgian surrealist painter René Magritte. Magritte painted it as a self-portrait. This picture was painted </a:t>
            </a:r>
            <a:r>
              <a:rPr lang="en-US" dirty="0" smtClean="0"/>
              <a:t>in oils </a:t>
            </a:r>
            <a:r>
              <a:rPr lang="en-US" dirty="0" smtClean="0"/>
              <a:t>on canvas.</a:t>
            </a:r>
            <a:endParaRPr lang="ru-RU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son of man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67204" cy="4724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In the background </a:t>
            </a:r>
            <a:r>
              <a:rPr lang="en-US" dirty="0" smtClean="0"/>
              <a:t>there is a short </a:t>
            </a:r>
            <a:r>
              <a:rPr lang="en-US" dirty="0" smtClean="0"/>
              <a:t>wall</a:t>
            </a:r>
            <a:r>
              <a:rPr lang="ru-RU" dirty="0" smtClean="0"/>
              <a:t>, </a:t>
            </a:r>
            <a:r>
              <a:rPr lang="en-US" dirty="0" smtClean="0"/>
              <a:t>sea and cloudy sky.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In the centre of the painting </a:t>
            </a:r>
            <a:r>
              <a:rPr lang="en-US" dirty="0" smtClean="0"/>
              <a:t>we can see a </a:t>
            </a:r>
            <a:r>
              <a:rPr lang="en-US" dirty="0" smtClean="0"/>
              <a:t>man in an overcoat and a bowler hat.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 man's face is largely obscured by a hovering green apple.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2" descr="http://www.art-spb.ru/upload/good_image/Magritte_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1785" y="1600200"/>
            <a:ext cx="3537029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428604"/>
            <a:ext cx="4214842" cy="300039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“</a:t>
            </a:r>
            <a:r>
              <a:rPr lang="en-US" sz="2800" dirty="0" smtClean="0"/>
              <a:t>The </a:t>
            </a:r>
            <a:r>
              <a:rPr lang="en-US" sz="2800" dirty="0" smtClean="0"/>
              <a:t>Son Of </a:t>
            </a:r>
            <a:r>
              <a:rPr lang="en-US" sz="2800" dirty="0" smtClean="0"/>
              <a:t>Man” </a:t>
            </a:r>
            <a:r>
              <a:rPr lang="en-US" sz="2800" dirty="0" smtClean="0"/>
              <a:t>is not only </a:t>
            </a:r>
            <a:r>
              <a:rPr lang="en-US" sz="2800" dirty="0" smtClean="0"/>
              <a:t>a picture in which we </a:t>
            </a:r>
            <a:r>
              <a:rPr lang="en-US" sz="2800" dirty="0" smtClean="0"/>
              <a:t>can see himself. At many </a:t>
            </a:r>
            <a:r>
              <a:rPr lang="en-US" sz="2800" dirty="0" smtClean="0"/>
              <a:t>of his </a:t>
            </a:r>
            <a:r>
              <a:rPr lang="en-US" sz="2800" dirty="0" smtClean="0"/>
              <a:t>paintings </a:t>
            </a:r>
            <a:r>
              <a:rPr lang="en-US" sz="2800" dirty="0" err="1" smtClean="0"/>
              <a:t>Magritt</a:t>
            </a:r>
            <a:r>
              <a:rPr lang="en-US" sz="2800" dirty="0" smtClean="0"/>
              <a:t> shows himself or his silhouette.   </a:t>
            </a:r>
            <a:endParaRPr lang="ru-RU" sz="2800" dirty="0"/>
          </a:p>
        </p:txBody>
      </p:sp>
      <p:pic>
        <p:nvPicPr>
          <p:cNvPr id="14338" name="Picture 2" descr="http://www.teri-shop.narod.ru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3"/>
            <a:ext cx="2016395" cy="2500330"/>
          </a:xfrm>
          <a:prstGeom prst="rect">
            <a:avLst/>
          </a:prstGeom>
          <a:noFill/>
        </p:spPr>
      </p:pic>
      <p:pic>
        <p:nvPicPr>
          <p:cNvPr id="14340" name="Picture 4" descr="Rene Magritte Paint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876"/>
            <a:ext cx="2000264" cy="2714644"/>
          </a:xfrm>
          <a:prstGeom prst="rect">
            <a:avLst/>
          </a:prstGeom>
          <a:noFill/>
        </p:spPr>
      </p:pic>
      <p:pic>
        <p:nvPicPr>
          <p:cNvPr id="14344" name="Picture 8" descr="http://kartin.net/sites/default/files/imagecache/original-image/paintings/magritt_rene_fransua_gislen/magritte_rene15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2852"/>
            <a:ext cx="2029503" cy="2500330"/>
          </a:xfrm>
          <a:prstGeom prst="rect">
            <a:avLst/>
          </a:prstGeom>
          <a:noFill/>
        </p:spPr>
      </p:pic>
      <p:pic>
        <p:nvPicPr>
          <p:cNvPr id="14346" name="Picture 10" descr="http://kartin.net/sites/default/files/imagecache/original-image/paintings/magritt_rene_fransua_gislen/magritte_rene20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876"/>
            <a:ext cx="2000264" cy="2723625"/>
          </a:xfrm>
          <a:prstGeom prst="rect">
            <a:avLst/>
          </a:prstGeom>
          <a:noFill/>
        </p:spPr>
      </p:pic>
      <p:pic>
        <p:nvPicPr>
          <p:cNvPr id="14348" name="Picture 12" descr="http://claudiacoco.files.wordpress.com/2011/05/rene_magritte_big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571876"/>
            <a:ext cx="2028981" cy="2714645"/>
          </a:xfrm>
          <a:prstGeom prst="rect">
            <a:avLst/>
          </a:prstGeom>
          <a:noFill/>
        </p:spPr>
      </p:pic>
      <p:pic>
        <p:nvPicPr>
          <p:cNvPr id="14350" name="Picture 14" descr="http://kartin.net/sites/default/files/imagecache/original-image/paintings/magritt_rene_fransua_gislen/magritte_rene14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876"/>
            <a:ext cx="1857388" cy="271658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Presentation made by 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Iukkanen</a:t>
            </a:r>
            <a:r>
              <a:rPr lang="en-US" dirty="0" smtClean="0"/>
              <a:t> </a:t>
            </a:r>
            <a:r>
              <a:rPr lang="en-US" dirty="0" err="1" smtClean="0"/>
              <a:t>daRia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29520" y="36433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10</a:t>
            </a:r>
            <a:endParaRPr lang="ru-RU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295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2011</vt:lpstr>
      <vt:lpstr>Слайд 2</vt:lpstr>
      <vt:lpstr>Слайд 3</vt:lpstr>
      <vt:lpstr>Слайд 4</vt:lpstr>
      <vt:lpstr>The son of man</vt:lpstr>
      <vt:lpstr>The son of man</vt:lpstr>
      <vt:lpstr>Слайд 7</vt:lpstr>
      <vt:lpstr>Iukkanen daRia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user</dc:creator>
  <cp:lastModifiedBy>Учитель</cp:lastModifiedBy>
  <cp:revision>30</cp:revision>
  <dcterms:created xsi:type="dcterms:W3CDTF">2011-10-03T13:09:14Z</dcterms:created>
  <dcterms:modified xsi:type="dcterms:W3CDTF">2011-10-17T12:19:22Z</dcterms:modified>
</cp:coreProperties>
</file>