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CE03E97-2F92-460D-9DE3-F5BB83D32778}" type="datetimeFigureOut">
              <a:rPr lang="ru-RU" smtClean="0"/>
              <a:pPr/>
              <a:t>13.10.2011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E7CF09-FC9D-4CB4-B9AB-C0D6CA777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188640"/>
            <a:ext cx="8229600" cy="811484"/>
          </a:xfrm>
        </p:spPr>
        <p:txBody>
          <a:bodyPr>
            <a:normAutofit fontScale="90000"/>
          </a:bodyPr>
          <a:lstStyle/>
          <a:p>
            <a:pPr lvl="8" algn="ctr" rtl="0">
              <a:spcBef>
                <a:spcPct val="0"/>
              </a:spcBef>
            </a:pPr>
            <a:r>
              <a:rPr lang="en-US" sz="4000" b="1" dirty="0" err="1" smtClean="0">
                <a:solidFill>
                  <a:schemeClr val="accent5">
                    <a:lumMod val="50000"/>
                  </a:schemeClr>
                </a:solidFill>
              </a:rPr>
              <a:t>Kazimir</a:t>
            </a:r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smtClean="0"/>
              <a:t> </a:t>
            </a:r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Malevich</a:t>
            </a:r>
            <a:b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14282" y="928670"/>
            <a:ext cx="8229600" cy="50235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sus\Desktop\казими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052736"/>
            <a:ext cx="4622803" cy="47525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43808" y="5949280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St. Petersburg</a:t>
            </a:r>
            <a:br>
              <a:rPr lang="en-US" sz="2800" dirty="0" smtClean="0"/>
            </a:br>
            <a:r>
              <a:rPr lang="en-US" sz="2800" dirty="0" smtClean="0"/>
              <a:t>2011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 flipH="1">
            <a:off x="-285784" y="0"/>
            <a:ext cx="100042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285720" y="857232"/>
            <a:ext cx="3222627" cy="5286412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 err="1" smtClean="0">
                <a:solidFill>
                  <a:schemeClr val="bg2">
                    <a:lumMod val="50000"/>
                  </a:schemeClr>
                </a:solidFill>
              </a:rPr>
              <a:t>Kazimir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sz="9600" b="1" dirty="0" err="1" smtClean="0">
                <a:solidFill>
                  <a:schemeClr val="bg2">
                    <a:lumMod val="50000"/>
                  </a:schemeClr>
                </a:solidFill>
              </a:rPr>
              <a:t>Severinovich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 Malevich</a:t>
            </a:r>
            <a:r>
              <a:rPr lang="ru-RU" sz="9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was born </a:t>
            </a:r>
            <a:endParaRPr lang="en-US" sz="9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23 February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1879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in Kiev.</a:t>
            </a:r>
            <a:endParaRPr lang="en-US" sz="9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The avant-garde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artist was born into a family of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a factory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manager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In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1895-1896 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he studied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at the art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school…</a:t>
            </a:r>
            <a:endParaRPr lang="en-US" sz="96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3575050" y="285728"/>
            <a:ext cx="5111750" cy="584043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Self-Portrait</a:t>
            </a:r>
            <a:endParaRPr lang="ru-RU" dirty="0"/>
          </a:p>
        </p:txBody>
      </p:sp>
      <p:pic>
        <p:nvPicPr>
          <p:cNvPr id="2050" name="Picture 2" descr="C:\Users\Asus\Desktop\автопортре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714356"/>
            <a:ext cx="4852986" cy="5286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Malevich`s </a:t>
            </a:r>
            <a:r>
              <a:rPr lang="en-US" dirty="0" smtClean="0"/>
              <a:t>works in </a:t>
            </a:r>
            <a:r>
              <a:rPr lang="en-US" dirty="0" smtClean="0"/>
              <a:t>museums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85926"/>
            <a:ext cx="8786874" cy="38576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Malevich’s paintings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are in many museums of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various countries and cities such as </a:t>
            </a:r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: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Astrakhan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, London , New York , Paris , Yekaterinburg , Saratov , Moscow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St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 Petersburg , and so on .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Malevich </a:t>
            </a:r>
            <a:r>
              <a:rPr lang="en-US" dirty="0" smtClean="0"/>
              <a:t>loved </a:t>
            </a:r>
            <a:r>
              <a:rPr lang="en-US" dirty="0" smtClean="0"/>
              <a:t>to draw shapes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“The Blue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triangle and black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rectangle”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“The Black </a:t>
            </a:r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and </a:t>
            </a:r>
            <a:endParaRPr lang="en-US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red squares”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Asus\Desktop\art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357430"/>
            <a:ext cx="3500462" cy="4071966"/>
          </a:xfrm>
          <a:prstGeom prst="rect">
            <a:avLst/>
          </a:prstGeom>
          <a:noFill/>
        </p:spPr>
      </p:pic>
      <p:pic>
        <p:nvPicPr>
          <p:cNvPr id="3075" name="Picture 3" descr="C:\Users\Asus\Desktop\bart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0312" y="3857628"/>
            <a:ext cx="617835" cy="571504"/>
          </a:xfrm>
          <a:prstGeom prst="rect">
            <a:avLst/>
          </a:prstGeom>
          <a:noFill/>
        </p:spPr>
      </p:pic>
      <p:pic>
        <p:nvPicPr>
          <p:cNvPr id="3076" name="Picture 4" descr="C:\Users\Asus\Desktop\art5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2357430"/>
            <a:ext cx="3260722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most famous </a:t>
            </a:r>
            <a:r>
              <a:rPr lang="en-US" dirty="0" smtClean="0"/>
              <a:t>figure is  Malevich’ s “Black Square”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Asus\Desktop\art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571612"/>
            <a:ext cx="5572164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-45719"/>
            <a:ext cx="847251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8093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“The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Black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Square” was created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in 1915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  <a:endParaRPr lang="en-US" sz="32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Malevich drew a picture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for a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few months (summer and fall) .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The painting was exhibited at an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exhibition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in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Saint-Petersburg in December , 1915 .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Malevich painted more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than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4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black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squares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and </a:t>
            </a:r>
            <a:r>
              <a:rPr lang="en-US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circles.</a:t>
            </a:r>
            <a:endParaRPr lang="ru-RU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00100" y="142852"/>
            <a:ext cx="6429420" cy="1000132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“The Black Circle”</a:t>
            </a:r>
            <a:endParaRPr lang="ru-RU" sz="4000" dirty="0"/>
          </a:p>
        </p:txBody>
      </p:sp>
      <p:sp>
        <p:nvSpPr>
          <p:cNvPr id="8" name="Рисунок 7"/>
          <p:cNvSpPr>
            <a:spLocks noGrp="1"/>
          </p:cNvSpPr>
          <p:nvPr>
            <p:ph type="pic" idx="1"/>
          </p:nvPr>
        </p:nvSpPr>
        <p:spPr/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Users\Asus\Desktop\art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500174"/>
            <a:ext cx="5572164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761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00100" y="1857364"/>
            <a:ext cx="7686700" cy="2571768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Kazimir</a:t>
            </a:r>
            <a:r>
              <a:rPr lang="en-US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40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Severinovich</a:t>
            </a:r>
            <a:r>
              <a:rPr lang="en-US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Malevich died </a:t>
            </a:r>
            <a:r>
              <a:rPr lang="en-US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on 15 </a:t>
            </a:r>
            <a:r>
              <a:rPr lang="en-US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1935 </a:t>
            </a:r>
            <a:r>
              <a:rPr lang="en-US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 Leningrad </a:t>
            </a:r>
            <a:r>
              <a:rPr lang="en-US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572528" cy="3286148"/>
          </a:xfrm>
        </p:spPr>
        <p:txBody>
          <a:bodyPr>
            <a:normAutofit/>
          </a:bodyPr>
          <a:lstStyle/>
          <a:p>
            <a:r>
              <a:rPr lang="en-US" dirty="0" smtClean="0"/>
              <a:t>The presentation </a:t>
            </a:r>
            <a:br>
              <a:rPr lang="en-US" dirty="0" smtClean="0"/>
            </a:br>
            <a:r>
              <a:rPr lang="en-US" dirty="0" smtClean="0"/>
              <a:t>made </a:t>
            </a:r>
            <a:r>
              <a:rPr lang="en-US" dirty="0" smtClean="0"/>
              <a:t>by Eva </a:t>
            </a:r>
            <a:r>
              <a:rPr lang="en-US" dirty="0" err="1" smtClean="0"/>
              <a:t>Tykke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10 grade</a:t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133</TotalTime>
  <Words>181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Kazimir  Malevich </vt:lpstr>
      <vt:lpstr>Слайд 2</vt:lpstr>
      <vt:lpstr>Malevich`s works in museums</vt:lpstr>
      <vt:lpstr>Malevich loved to draw shapes</vt:lpstr>
      <vt:lpstr>The most famous figure is  Malevich’ s “Black Square”</vt:lpstr>
      <vt:lpstr>Слайд 6</vt:lpstr>
      <vt:lpstr>“The Black Circle”</vt:lpstr>
      <vt:lpstr>Слайд 8</vt:lpstr>
      <vt:lpstr>The presentation  made by Eva Tykke 10 grade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presentation</dc:title>
  <dc:creator>Asus</dc:creator>
  <cp:lastModifiedBy>Учитель</cp:lastModifiedBy>
  <cp:revision>15</cp:revision>
  <dcterms:created xsi:type="dcterms:W3CDTF">2011-10-12T18:22:26Z</dcterms:created>
  <dcterms:modified xsi:type="dcterms:W3CDTF">2011-10-13T14:09:41Z</dcterms:modified>
</cp:coreProperties>
</file>