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97C05-C514-4440-8533-391564F0FDE1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E27A-53ED-4183-AADC-B5DFDC2D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97C05-C514-4440-8533-391564F0FDE1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E27A-53ED-4183-AADC-B5DFDC2D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97C05-C514-4440-8533-391564F0FDE1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E27A-53ED-4183-AADC-B5DFDC2D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97C05-C514-4440-8533-391564F0FDE1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E27A-53ED-4183-AADC-B5DFDC2D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97C05-C514-4440-8533-391564F0FDE1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E27A-53ED-4183-AADC-B5DFDC2D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97C05-C514-4440-8533-391564F0FDE1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E27A-53ED-4183-AADC-B5DFDC2D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97C05-C514-4440-8533-391564F0FDE1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E27A-53ED-4183-AADC-B5DFDC2D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97C05-C514-4440-8533-391564F0FDE1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E27A-53ED-4183-AADC-B5DFDC2D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97C05-C514-4440-8533-391564F0FDE1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E27A-53ED-4183-AADC-B5DFDC2D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97C05-C514-4440-8533-391564F0FDE1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E27A-53ED-4183-AADC-B5DFDC2D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97C05-C514-4440-8533-391564F0FDE1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E27A-53ED-4183-AADC-B5DFDC2D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97C05-C514-4440-8533-391564F0FDE1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1E27A-53ED-4183-AADC-B5DFDC2D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4071966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MUSIC </a:t>
            </a:r>
            <a:br>
              <a:rPr lang="en-US" sz="4800" b="1" dirty="0" smtClean="0"/>
            </a:br>
            <a:r>
              <a:rPr lang="en-US" sz="4800" b="1" dirty="0" smtClean="0"/>
              <a:t>Quiz</a:t>
            </a:r>
            <a:r>
              <a:rPr lang="en-US" sz="4800" dirty="0" smtClean="0"/>
              <a:t> 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29264"/>
            <a:ext cx="6400800" cy="1428736"/>
          </a:xfrm>
        </p:spPr>
        <p:txBody>
          <a:bodyPr>
            <a:normAutofit/>
          </a:bodyPr>
          <a:lstStyle/>
          <a:p>
            <a:r>
              <a:rPr lang="en-US" dirty="0" smtClean="0"/>
              <a:t>2013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9.Which of the following bands are famous for the song “With or without You”?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07196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 The Sex Pistols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B</a:t>
            </a:r>
            <a:r>
              <a:rPr lang="en-US" sz="4800" dirty="0" smtClean="0"/>
              <a:t> Nirvana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C</a:t>
            </a:r>
            <a:r>
              <a:rPr lang="en-US" sz="4800" dirty="0" smtClean="0"/>
              <a:t> Queen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</a:t>
            </a:r>
            <a:r>
              <a:rPr lang="en-US" sz="4800" dirty="0" smtClean="0"/>
              <a:t> U2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10.Which famous band released the song “Yesterday”?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07196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 The Beatles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B</a:t>
            </a:r>
            <a:r>
              <a:rPr lang="en-US" sz="4800" dirty="0" smtClean="0"/>
              <a:t> The Who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C</a:t>
            </a:r>
            <a:r>
              <a:rPr lang="en-US" sz="4800" dirty="0" smtClean="0"/>
              <a:t> The </a:t>
            </a:r>
            <a:r>
              <a:rPr lang="en-US" sz="4800" dirty="0" err="1" smtClean="0"/>
              <a:t>Proclaimers</a:t>
            </a:r>
            <a:endParaRPr lang="en-US" sz="4800" dirty="0" smtClean="0"/>
          </a:p>
          <a:p>
            <a:r>
              <a:rPr lang="en-US" sz="4800" dirty="0" smtClean="0">
                <a:solidFill>
                  <a:srgbClr val="FF0000"/>
                </a:solidFill>
              </a:rPr>
              <a:t>D</a:t>
            </a:r>
            <a:r>
              <a:rPr lang="en-US" sz="4800" dirty="0" smtClean="0"/>
              <a:t> The Rolling Stones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Answers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643602"/>
          </a:xfrm>
        </p:spPr>
        <p:txBody>
          <a:bodyPr>
            <a:noAutofit/>
          </a:bodyPr>
          <a:lstStyle/>
          <a:p>
            <a:pPr marL="914400" indent="-914400">
              <a:buAutoNum type="arabicPeriod"/>
            </a:pPr>
            <a:r>
              <a:rPr lang="en-US" b="1" dirty="0" smtClean="0"/>
              <a:t>C</a:t>
            </a:r>
          </a:p>
          <a:p>
            <a:pPr marL="914400" indent="-914400">
              <a:buAutoNum type="arabicPeriod"/>
            </a:pPr>
            <a:r>
              <a:rPr lang="en-US" b="1" dirty="0" smtClean="0"/>
              <a:t>C</a:t>
            </a:r>
          </a:p>
          <a:p>
            <a:pPr marL="914400" indent="-914400">
              <a:buAutoNum type="arabicPeriod"/>
            </a:pPr>
            <a:r>
              <a:rPr lang="en-US" b="1" dirty="0" smtClean="0"/>
              <a:t>A</a:t>
            </a:r>
          </a:p>
          <a:p>
            <a:pPr marL="914400" indent="-914400">
              <a:buAutoNum type="arabicPeriod"/>
            </a:pPr>
            <a:r>
              <a:rPr lang="en-US" b="1" dirty="0" smtClean="0"/>
              <a:t>B</a:t>
            </a:r>
          </a:p>
          <a:p>
            <a:pPr marL="914400" indent="-914400">
              <a:buAutoNum type="arabicPeriod"/>
            </a:pPr>
            <a:r>
              <a:rPr lang="en-US" b="1" dirty="0" smtClean="0"/>
              <a:t>A</a:t>
            </a:r>
          </a:p>
          <a:p>
            <a:pPr marL="914400" indent="-914400">
              <a:buAutoNum type="arabicPeriod"/>
            </a:pPr>
            <a:r>
              <a:rPr lang="en-US" b="1" dirty="0" smtClean="0"/>
              <a:t>B</a:t>
            </a:r>
          </a:p>
          <a:p>
            <a:pPr marL="914400" indent="-914400">
              <a:buAutoNum type="arabicPeriod"/>
            </a:pPr>
            <a:r>
              <a:rPr lang="en-US" b="1" dirty="0" smtClean="0"/>
              <a:t>D</a:t>
            </a:r>
          </a:p>
          <a:p>
            <a:pPr marL="914400" indent="-914400">
              <a:buAutoNum type="arabicPeriod"/>
            </a:pPr>
            <a:r>
              <a:rPr lang="en-US" b="1" dirty="0" smtClean="0"/>
              <a:t>A</a:t>
            </a:r>
          </a:p>
          <a:p>
            <a:pPr marL="914400" indent="-914400">
              <a:buAutoNum type="arabicPeriod"/>
            </a:pPr>
            <a:r>
              <a:rPr lang="en-US" b="1" dirty="0" smtClean="0"/>
              <a:t>D</a:t>
            </a:r>
          </a:p>
          <a:p>
            <a:pPr marL="914400" indent="-914400">
              <a:buAutoNum type="arabicPeriod"/>
            </a:pPr>
            <a:r>
              <a:rPr lang="en-US" b="1" dirty="0"/>
              <a:t>A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1.Which of the following is the correct name of a love song by Oasis?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07196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 </a:t>
            </a:r>
            <a:r>
              <a:rPr lang="en-US" sz="4800" dirty="0" err="1" smtClean="0"/>
              <a:t>Wonderboy</a:t>
            </a:r>
            <a:endParaRPr lang="en-US" sz="4800" dirty="0" smtClean="0"/>
          </a:p>
          <a:p>
            <a:r>
              <a:rPr lang="en-US" sz="4800" dirty="0" smtClean="0">
                <a:solidFill>
                  <a:srgbClr val="FF0000"/>
                </a:solidFill>
              </a:rPr>
              <a:t>B</a:t>
            </a:r>
            <a:r>
              <a:rPr lang="en-US" sz="4800" dirty="0" smtClean="0"/>
              <a:t> </a:t>
            </a:r>
            <a:r>
              <a:rPr lang="en-US" sz="4800" dirty="0" err="1" smtClean="0"/>
              <a:t>Wondergirl</a:t>
            </a:r>
            <a:endParaRPr lang="en-US" sz="4800" dirty="0" smtClean="0"/>
          </a:p>
          <a:p>
            <a:r>
              <a:rPr lang="en-US" sz="4800" dirty="0" smtClean="0">
                <a:solidFill>
                  <a:srgbClr val="FF0000"/>
                </a:solidFill>
              </a:rPr>
              <a:t>C</a:t>
            </a:r>
            <a:r>
              <a:rPr lang="en-US" sz="4800" dirty="0" smtClean="0"/>
              <a:t> </a:t>
            </a:r>
            <a:r>
              <a:rPr lang="en-US" sz="4800" dirty="0" err="1" smtClean="0"/>
              <a:t>Wonderwall</a:t>
            </a:r>
            <a:endParaRPr lang="en-US" sz="4800" dirty="0" smtClean="0"/>
          </a:p>
          <a:p>
            <a:r>
              <a:rPr lang="en-US" sz="4800" dirty="0" smtClean="0">
                <a:solidFill>
                  <a:srgbClr val="FF0000"/>
                </a:solidFill>
              </a:rPr>
              <a:t>D</a:t>
            </a:r>
            <a:r>
              <a:rPr lang="en-US" sz="4800" dirty="0" smtClean="0"/>
              <a:t> </a:t>
            </a:r>
            <a:r>
              <a:rPr lang="en-US" sz="4800" dirty="0" err="1" smtClean="0"/>
              <a:t>Wonderlove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2.Who sang the title song to the James Bond Film “</a:t>
            </a:r>
            <a:r>
              <a:rPr lang="en-US" b="1" dirty="0" err="1" smtClean="0"/>
              <a:t>Goldfinger</a:t>
            </a:r>
            <a:r>
              <a:rPr lang="en-US" b="1" dirty="0" smtClean="0"/>
              <a:t>”?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07196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 Aretha Franklin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B</a:t>
            </a:r>
            <a:r>
              <a:rPr lang="en-US" sz="4800" dirty="0" smtClean="0"/>
              <a:t> Nancy Sinatra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C</a:t>
            </a:r>
            <a:r>
              <a:rPr lang="en-US" sz="4800" dirty="0" smtClean="0"/>
              <a:t> Shirley </a:t>
            </a:r>
            <a:r>
              <a:rPr lang="en-US" sz="4800" dirty="0" err="1"/>
              <a:t>B</a:t>
            </a:r>
            <a:r>
              <a:rPr lang="en-US" sz="4800" dirty="0" err="1" smtClean="0"/>
              <a:t>assey</a:t>
            </a:r>
            <a:endParaRPr lang="en-US" sz="4800" dirty="0" smtClean="0"/>
          </a:p>
          <a:p>
            <a:r>
              <a:rPr lang="en-US" sz="4800" dirty="0" smtClean="0">
                <a:solidFill>
                  <a:srgbClr val="FF0000"/>
                </a:solidFill>
              </a:rPr>
              <a:t>D</a:t>
            </a:r>
            <a:r>
              <a:rPr lang="en-US" sz="4800" dirty="0" smtClean="0"/>
              <a:t> Paul McCartney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3.According to the song, where will there be bluebirds over?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07196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 The White Cliffs of Dover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B</a:t>
            </a:r>
            <a:r>
              <a:rPr lang="en-US" sz="4800" dirty="0" smtClean="0"/>
              <a:t> The Scottish Coast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C</a:t>
            </a:r>
            <a:r>
              <a:rPr lang="en-US" sz="4800" dirty="0" smtClean="0"/>
              <a:t> Stonehenge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</a:t>
            </a:r>
            <a:r>
              <a:rPr lang="en-US" sz="4800" dirty="0" smtClean="0"/>
              <a:t> The Tower of London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4.With which British solo artist did Mousse T collaborate on the 2000 song “Sex Bomb”?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07196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 Elton John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B</a:t>
            </a:r>
            <a:r>
              <a:rPr lang="en-US" sz="4800" dirty="0" smtClean="0"/>
              <a:t> Tom Jones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C</a:t>
            </a:r>
            <a:r>
              <a:rPr lang="en-US" sz="4800" dirty="0" smtClean="0"/>
              <a:t> Sting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</a:t>
            </a:r>
            <a:r>
              <a:rPr lang="en-US" sz="4800" dirty="0" smtClean="0"/>
              <a:t> Rob Stewart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5.Which famous band released the song “Sgt. Pepper’s Lonely Hearts Club Band”?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07196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 The Beatles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B</a:t>
            </a:r>
            <a:r>
              <a:rPr lang="en-US" sz="4800" dirty="0" smtClean="0"/>
              <a:t> The </a:t>
            </a:r>
            <a:r>
              <a:rPr lang="en-US" sz="4800" dirty="0" err="1" smtClean="0"/>
              <a:t>Proclaimers</a:t>
            </a:r>
            <a:endParaRPr lang="en-US" sz="4800" dirty="0" smtClean="0"/>
          </a:p>
          <a:p>
            <a:r>
              <a:rPr lang="en-US" sz="4800" dirty="0" smtClean="0">
                <a:solidFill>
                  <a:srgbClr val="FF0000"/>
                </a:solidFill>
              </a:rPr>
              <a:t>C</a:t>
            </a:r>
            <a:r>
              <a:rPr lang="en-US" sz="4800" dirty="0" smtClean="0"/>
              <a:t> The Who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</a:t>
            </a:r>
            <a:r>
              <a:rPr lang="en-US" sz="4800" dirty="0" smtClean="0"/>
              <a:t> The Rolling Stones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6.Which of the following bands are famous for the song “</a:t>
            </a:r>
            <a:r>
              <a:rPr lang="en-US" b="1" dirty="0" err="1" smtClean="0"/>
              <a:t>Wonderwall</a:t>
            </a:r>
            <a:r>
              <a:rPr lang="en-US" b="1" dirty="0" smtClean="0"/>
              <a:t>”?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07196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 Blur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B</a:t>
            </a:r>
            <a:r>
              <a:rPr lang="en-US" sz="4800" dirty="0" smtClean="0"/>
              <a:t> Oasis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C</a:t>
            </a:r>
            <a:r>
              <a:rPr lang="en-US" sz="4800" dirty="0" smtClean="0"/>
              <a:t> The Who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</a:t>
            </a:r>
            <a:r>
              <a:rPr lang="en-US" sz="4800" dirty="0" smtClean="0"/>
              <a:t> The Beatles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7.Which of the following bands are famous for the song “Last Christmas”?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07196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 Queen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B</a:t>
            </a:r>
            <a:r>
              <a:rPr lang="en-US" sz="4800" dirty="0" smtClean="0"/>
              <a:t> Duran </a:t>
            </a:r>
            <a:r>
              <a:rPr lang="en-US" sz="4800" dirty="0" err="1" smtClean="0"/>
              <a:t>Duran</a:t>
            </a:r>
            <a:endParaRPr lang="en-US" sz="4800" dirty="0" smtClean="0"/>
          </a:p>
          <a:p>
            <a:r>
              <a:rPr lang="en-US" sz="4800" dirty="0" smtClean="0">
                <a:solidFill>
                  <a:srgbClr val="FF0000"/>
                </a:solidFill>
              </a:rPr>
              <a:t>C</a:t>
            </a:r>
            <a:r>
              <a:rPr lang="en-US" sz="4800" dirty="0" smtClean="0"/>
              <a:t> T-Rex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</a:t>
            </a:r>
            <a:r>
              <a:rPr lang="en-US" sz="4800" dirty="0" smtClean="0"/>
              <a:t> Wham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8.Which of the following songs was on The Beatles “20 Greatest Hits”(1990) album?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07196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 Love Me Do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B</a:t>
            </a:r>
            <a:r>
              <a:rPr lang="en-US" sz="4800" dirty="0" smtClean="0"/>
              <a:t> Between the Lines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C</a:t>
            </a:r>
            <a:r>
              <a:rPr lang="en-US" sz="4800" dirty="0" smtClean="0"/>
              <a:t> Come to me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</a:t>
            </a:r>
            <a:r>
              <a:rPr lang="en-US" sz="4800" dirty="0" smtClean="0"/>
              <a:t> All I want is you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276</Words>
  <Application>Microsoft Office PowerPoint</Application>
  <PresentationFormat>Экран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MUSIC  Quiz  </vt:lpstr>
      <vt:lpstr>1.Which of the following is the correct name of a love song by Oasis?</vt:lpstr>
      <vt:lpstr>2.Who sang the title song to the James Bond Film “Goldfinger”?</vt:lpstr>
      <vt:lpstr>3.According to the song, where will there be bluebirds over?</vt:lpstr>
      <vt:lpstr>4.With which British solo artist did Mousse T collaborate on the 2000 song “Sex Bomb”?</vt:lpstr>
      <vt:lpstr>5.Which famous band released the song “Sgt. Pepper’s Lonely Hearts Club Band”?</vt:lpstr>
      <vt:lpstr>6.Which of the following bands are famous for the song “Wonderwall”?</vt:lpstr>
      <vt:lpstr>7.Which of the following bands are famous for the song “Last Christmas”?</vt:lpstr>
      <vt:lpstr>8.Which of the following songs was on The Beatles “20 Greatest Hits”(1990) album?</vt:lpstr>
      <vt:lpstr>9.Which of the following bands are famous for the song “With or without You”?</vt:lpstr>
      <vt:lpstr>10.Which famous band released the song “Yesterday”?</vt:lpstr>
      <vt:lpstr>Answers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 (made by Alexander Snitovskiy 11A)</dc:title>
  <dc:creator>Skiff</dc:creator>
  <cp:lastModifiedBy>Kibord</cp:lastModifiedBy>
  <cp:revision>4</cp:revision>
  <dcterms:created xsi:type="dcterms:W3CDTF">2013-10-20T16:24:14Z</dcterms:created>
  <dcterms:modified xsi:type="dcterms:W3CDTF">2014-10-31T22:03:58Z</dcterms:modified>
</cp:coreProperties>
</file>