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BB2-4852-4C99-A43F-8B92CAC9146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CD4E-4691-411A-AB9A-3D66158204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BB2-4852-4C99-A43F-8B92CAC9146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CD4E-4691-411A-AB9A-3D6615820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BB2-4852-4C99-A43F-8B92CAC9146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CD4E-4691-411A-AB9A-3D6615820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BB2-4852-4C99-A43F-8B92CAC9146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CD4E-4691-411A-AB9A-3D6615820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BB2-4852-4C99-A43F-8B92CAC9146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FDACD4E-4691-411A-AB9A-3D66158204E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BB2-4852-4C99-A43F-8B92CAC9146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CD4E-4691-411A-AB9A-3D6615820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BB2-4852-4C99-A43F-8B92CAC9146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CD4E-4691-411A-AB9A-3D6615820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BB2-4852-4C99-A43F-8B92CAC9146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CD4E-4691-411A-AB9A-3D6615820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BB2-4852-4C99-A43F-8B92CAC9146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CD4E-4691-411A-AB9A-3D6615820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BB2-4852-4C99-A43F-8B92CAC9146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CD4E-4691-411A-AB9A-3D6615820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7BB2-4852-4C99-A43F-8B92CAC9146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CD4E-4691-411A-AB9A-3D6615820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077BB2-4852-4C99-A43F-8B92CAC91461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FDACD4E-4691-411A-AB9A-3D66158204E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altaypost.ru/uploads/posts/2013-04/1365124862_759897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379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8712968" cy="1754326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Use Public Transportation to Reduce Air Pollution</a:t>
            </a:r>
            <a:endParaRPr lang="ru-RU" sz="5400" b="1" cap="all" spc="0" dirty="0">
              <a:ln w="0"/>
              <a:solidFill>
                <a:schemeClr val="bg1">
                  <a:lumMod val="75000"/>
                  <a:lumOff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6027003"/>
            <a:ext cx="42533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St.Petersburg</a:t>
            </a:r>
            <a:endParaRPr lang="en-US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2016</a:t>
            </a:r>
            <a:endParaRPr lang="ru-RU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pic>
        <p:nvPicPr>
          <p:cNvPr id="14338" name="Picture 2" descr="http://political-integrity.com.au/wp-content/uploads/2012/10/bigstock-Package-label-eco-friendly-48477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573016"/>
            <a:ext cx="3209499" cy="2995533"/>
          </a:xfrm>
          <a:prstGeom prst="rect">
            <a:avLst/>
          </a:prstGeom>
          <a:noFill/>
        </p:spPr>
      </p:pic>
      <p:pic>
        <p:nvPicPr>
          <p:cNvPr id="14340" name="Picture 4" descr="http://autozaplg.ucoz.com/_bl/0/71182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8640"/>
            <a:ext cx="7164288" cy="3096344"/>
          </a:xfrm>
          <a:prstGeom prst="rect">
            <a:avLst/>
          </a:prstGeom>
          <a:noFill/>
        </p:spPr>
      </p:pic>
      <p:sp>
        <p:nvSpPr>
          <p:cNvPr id="10" name="Стрелка углом вверх 9"/>
          <p:cNvSpPr/>
          <p:nvPr/>
        </p:nvSpPr>
        <p:spPr>
          <a:xfrm rot="5222185">
            <a:off x="1665636" y="3320608"/>
            <a:ext cx="2716383" cy="32411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]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farm4.staticflickr.com/3204/2851696370_b9b4e94a81_z.jpg?zz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7056784" cy="3240360"/>
          </a:xfrm>
          <a:prstGeom prst="rect">
            <a:avLst/>
          </a:prstGeom>
          <a:noFill/>
        </p:spPr>
      </p:pic>
      <p:pic>
        <p:nvPicPr>
          <p:cNvPr id="15364" name="Picture 4" descr="http://img.autorambler.ru/news/getimg.php?id=1295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717032"/>
            <a:ext cx="6192688" cy="2857500"/>
          </a:xfrm>
          <a:prstGeom prst="rect">
            <a:avLst/>
          </a:prstGeom>
          <a:noFill/>
        </p:spPr>
      </p:pic>
      <p:sp>
        <p:nvSpPr>
          <p:cNvPr id="5" name="Стрелка вниз 4"/>
          <p:cNvSpPr/>
          <p:nvPr/>
        </p:nvSpPr>
        <p:spPr>
          <a:xfrm>
            <a:off x="2843808" y="3140968"/>
            <a:ext cx="3672408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sledcom.ru/upload/site1/document_news/kULJo43TAk-800x6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4664"/>
            <a:ext cx="3600400" cy="2880320"/>
          </a:xfrm>
          <a:prstGeom prst="rect">
            <a:avLst/>
          </a:prstGeom>
          <a:noFill/>
        </p:spPr>
      </p:pic>
      <p:pic>
        <p:nvPicPr>
          <p:cNvPr id="16388" name="Picture 4" descr="http://izhevsk-news.net/img/20140403/cbabb62ecdcb554c41cc80c18468f3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4267200" cy="2832348"/>
          </a:xfrm>
          <a:prstGeom prst="rect">
            <a:avLst/>
          </a:prstGeom>
          <a:noFill/>
        </p:spPr>
      </p:pic>
      <p:pic>
        <p:nvPicPr>
          <p:cNvPr id="16390" name="Picture 6" descr="http://image.auto.sk/obrazky/40/40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429000"/>
            <a:ext cx="7056784" cy="316537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www.cliparthut.com/clip-arts/794/air-pollution-cartoon-79493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12435"/>
            <a:ext cx="7584182" cy="644556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www.wien2k.at/pictures/pa2005/pa2005/DSC03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4355976" y="4221088"/>
            <a:ext cx="4499992" cy="24208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4509120"/>
            <a:ext cx="439908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Shulzhenko</a:t>
            </a:r>
            <a:r>
              <a:rPr lang="en-US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Daria</a:t>
            </a:r>
            <a:endParaRPr lang="en-US" sz="40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/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10a</a:t>
            </a:r>
          </a:p>
          <a:p>
            <a:pPr algn="ctr"/>
            <a:endParaRPr lang="ru-RU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</TotalTime>
  <Words>13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12345</dc:creator>
  <cp:lastModifiedBy>12345</cp:lastModifiedBy>
  <cp:revision>4</cp:revision>
  <dcterms:created xsi:type="dcterms:W3CDTF">2016-02-01T13:56:04Z</dcterms:created>
  <dcterms:modified xsi:type="dcterms:W3CDTF">2016-02-01T14:33:18Z</dcterms:modified>
</cp:coreProperties>
</file>