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pp.ru/apps/images/screenshots/1390135478-spb-transpo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transport network reliable?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d22r54gnmuhwmk.cloudfront.net/photos/9/bf/xw/HkbfxwiIOJSUNZr-1600x900-noPad.jpg?1423813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5436096" cy="3140968"/>
          </a:xfrm>
          <a:prstGeom prst="rect">
            <a:avLst/>
          </a:prstGeom>
          <a:noFill/>
        </p:spPr>
      </p:pic>
      <p:pic>
        <p:nvPicPr>
          <p:cNvPr id="17412" name="Picture 4" descr="http://poznajwilno.pl/zalaczniki/trolejbus-wil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3140968"/>
            <a:ext cx="5414135" cy="3717032"/>
          </a:xfrm>
          <a:prstGeom prst="rect">
            <a:avLst/>
          </a:prstGeom>
          <a:noFill/>
        </p:spPr>
      </p:pic>
      <p:pic>
        <p:nvPicPr>
          <p:cNvPr id="17414" name="Picture 6" descr="http://cz.prague-stay.com/img/15013/2/false/Prague%20Tram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807142" cy="3140968"/>
          </a:xfrm>
          <a:prstGeom prst="rect">
            <a:avLst/>
          </a:prstGeom>
          <a:noFill/>
        </p:spPr>
      </p:pic>
      <p:pic>
        <p:nvPicPr>
          <p:cNvPr id="17416" name="Picture 8" descr="http://www.arrivalguides.com/s3/ag-images-eu/poi/12/da82197c24a3a2dce0ea62dc263f5cf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4427984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mcy5pmuq2b2up3exojon4m6b.wpengine.netdna-cdn.com/wp-content/uploads/2015/06/Timetable_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251520"/>
            <a:ext cx="9080500" cy="9080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s618423.vk.me/v618423943/381/Z5JKsoNRP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796" y="-819472"/>
            <a:ext cx="5371204" cy="7677472"/>
          </a:xfrm>
          <a:prstGeom prst="rect">
            <a:avLst/>
          </a:prstGeom>
          <a:noFill/>
        </p:spPr>
      </p:pic>
      <p:pic>
        <p:nvPicPr>
          <p:cNvPr id="15362" name="Picture 2" descr="http://c7.ucarecdn.com/403577fb-6125-43be-97ad-7bddb4b47545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0185"/>
            <a:ext cx="3923928" cy="6928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35896" cy="306896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s543101.vk.me/v543101387/9e7b/SrQqM6Ett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vibirai.ru/image/461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025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sd.keepcalm-o-matic.co.uk/i/thank-you-for-your-attention-3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Is transport network reliable?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transport network reliable?</dc:title>
  <dc:creator>елена шульженко</dc:creator>
  <cp:lastModifiedBy>12345</cp:lastModifiedBy>
  <cp:revision>32</cp:revision>
  <dcterms:created xsi:type="dcterms:W3CDTF">2016-02-01T14:39:46Z</dcterms:created>
  <dcterms:modified xsi:type="dcterms:W3CDTF">2016-02-01T20:10:34Z</dcterms:modified>
</cp:coreProperties>
</file>