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E7A360E-B1FC-460A-9119-93FE7AE244B6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9E3D74-12CF-4FE3-A9B8-020EBF801D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28792" cy="2348880"/>
          </a:xfrm>
        </p:spPr>
        <p:txBody>
          <a:bodyPr/>
          <a:lstStyle/>
          <a:p>
            <a:r>
              <a:rPr lang="en-US" dirty="0" smtClean="0"/>
              <a:t>Youths   Subcultures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Gafurova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Raisa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Grade</a:t>
            </a:r>
            <a:r>
              <a:rPr lang="en-US" smtClean="0"/>
              <a:t>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Subculture- it’s part of the culture </a:t>
            </a:r>
            <a:r>
              <a:rPr lang="en-US" sz="3600" dirty="0" err="1" smtClean="0"/>
              <a:t>og</a:t>
            </a:r>
            <a:r>
              <a:rPr lang="en-US" sz="3600" dirty="0" smtClean="0"/>
              <a:t> society , characterized by their behavior from the majority.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1301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GOTHS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9" y="609600"/>
            <a:ext cx="3227181" cy="37671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74" y="609600"/>
            <a:ext cx="2662051" cy="3767138"/>
          </a:xfrm>
        </p:spPr>
      </p:pic>
    </p:spTree>
    <p:extLst>
      <p:ext uri="{BB962C8B-B14F-4D97-AF65-F5344CB8AC3E}">
        <p14:creationId xmlns:p14="http://schemas.microsoft.com/office/powerpoint/2010/main" val="374998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Style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4369"/>
            <a:ext cx="3657600" cy="365760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47" y="609600"/>
            <a:ext cx="3078105" cy="3767138"/>
          </a:xfrm>
        </p:spPr>
      </p:pic>
    </p:spTree>
    <p:extLst>
      <p:ext uri="{BB962C8B-B14F-4D97-AF65-F5344CB8AC3E}">
        <p14:creationId xmlns:p14="http://schemas.microsoft.com/office/powerpoint/2010/main" val="88708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Emo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61" y="609600"/>
            <a:ext cx="2720078" cy="37671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4704"/>
            <a:ext cx="3657600" cy="3528391"/>
          </a:xfrm>
        </p:spPr>
      </p:pic>
    </p:spTree>
    <p:extLst>
      <p:ext uri="{BB962C8B-B14F-4D97-AF65-F5344CB8AC3E}">
        <p14:creationId xmlns:p14="http://schemas.microsoft.com/office/powerpoint/2010/main" val="832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Emo</a:t>
            </a:r>
            <a:r>
              <a:rPr lang="en-US" dirty="0" smtClean="0"/>
              <a:t> Style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2696"/>
            <a:ext cx="3657600" cy="36724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02" y="609600"/>
            <a:ext cx="2636996" cy="3767138"/>
          </a:xfrm>
        </p:spPr>
      </p:pic>
    </p:spTree>
    <p:extLst>
      <p:ext uri="{BB962C8B-B14F-4D97-AF65-F5344CB8AC3E}">
        <p14:creationId xmlns:p14="http://schemas.microsoft.com/office/powerpoint/2010/main" val="264161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Punks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47433"/>
            <a:ext cx="3657600" cy="249147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23" y="609600"/>
            <a:ext cx="2469153" cy="3767138"/>
          </a:xfrm>
        </p:spPr>
      </p:pic>
    </p:spTree>
    <p:extLst>
      <p:ext uri="{BB962C8B-B14F-4D97-AF65-F5344CB8AC3E}">
        <p14:creationId xmlns:p14="http://schemas.microsoft.com/office/powerpoint/2010/main" val="351156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Punks Style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8720"/>
            <a:ext cx="3657600" cy="3312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312368" cy="3024336"/>
          </a:xfrm>
        </p:spPr>
      </p:pic>
    </p:spTree>
    <p:extLst>
      <p:ext uri="{BB962C8B-B14F-4D97-AF65-F5344CB8AC3E}">
        <p14:creationId xmlns:p14="http://schemas.microsoft.com/office/powerpoint/2010/main" val="340024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988840"/>
            <a:ext cx="6781800" cy="1600200"/>
          </a:xfrm>
        </p:spPr>
        <p:txBody>
          <a:bodyPr>
            <a:noAutofit/>
          </a:bodyPr>
          <a:lstStyle/>
          <a:p>
            <a:r>
              <a:rPr lang="en-US" dirty="0" smtClean="0"/>
              <a:t>Thank You for Your Attention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831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56</TotalTime>
  <Words>37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Youths   Subcultures</vt:lpstr>
      <vt:lpstr>Презентация PowerPoint</vt:lpstr>
      <vt:lpstr>GOTHS</vt:lpstr>
      <vt:lpstr>Gothic Style</vt:lpstr>
      <vt:lpstr>Emo</vt:lpstr>
      <vt:lpstr>Emo Style</vt:lpstr>
      <vt:lpstr>Punks</vt:lpstr>
      <vt:lpstr>Punks Style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Youths   Subcultures</dc:title>
  <dc:creator>ириша</dc:creator>
  <cp:lastModifiedBy>ириша</cp:lastModifiedBy>
  <cp:revision>7</cp:revision>
  <dcterms:created xsi:type="dcterms:W3CDTF">2015-04-14T17:30:50Z</dcterms:created>
  <dcterms:modified xsi:type="dcterms:W3CDTF">2015-04-15T18:44:41Z</dcterms:modified>
</cp:coreProperties>
</file>