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slides/_rels/slide30.xml.rels" ContentType="application/vnd.openxmlformats-package.relationships+xml"/>
  <Override PartName="/ppt/slides/_rels/slide28.xml.rels" ContentType="application/vnd.openxmlformats-package.relationships+xml"/>
  <Override PartName="/ppt/slides/_rels/slide7.xml.rels" ContentType="application/vnd.openxmlformats-package.relationships+xml"/>
  <Override PartName="/ppt/slides/_rels/slide24.xml.rels" ContentType="application/vnd.openxmlformats-package.relationships+xml"/>
  <Override PartName="/ppt/slides/_rels/slide6.xml.rels" ContentType="application/vnd.openxmlformats-package.relationships+xml"/>
  <Override PartName="/ppt/slides/_rels/slide23.xml.rels" ContentType="application/vnd.openxmlformats-package.relationships+xml"/>
  <Override PartName="/ppt/slides/_rels/slide5.xml.rels" ContentType="application/vnd.openxmlformats-package.relationships+xml"/>
  <Override PartName="/ppt/slides/_rels/slide22.xml.rels" ContentType="application/vnd.openxmlformats-package.relationships+xml"/>
  <Override PartName="/ppt/slides/_rels/slide17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29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26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25.xml.rels" ContentType="application/vnd.openxmlformats-package.relationships+xml"/>
  <Override PartName="/ppt/slides/_rels/slide10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2.xml.rels" ContentType="application/vnd.openxmlformats-package.relationships+xml"/>
  <Override PartName="/ppt/slides/_rels/slide27.xml.rels" ContentType="application/vnd.openxmlformats-package.relationships+xml"/>
  <Override PartName="/ppt/slides/_rels/slide18.xml.rels" ContentType="application/vnd.openxmlformats-package.relationships+xml"/>
  <Override PartName="/ppt/slides/_rels/slide1.xml.rels" ContentType="application/vnd.openxmlformats-package.relationships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9.xml" ContentType="application/vnd.openxmlformats-officedocument.presentationml.slide+xml"/>
  <Override PartName="/ppt/slides/slide18.xml" ContentType="application/vnd.openxmlformats-officedocument.presentationml.slide+xml"/>
  <Override PartName="/ppt/slides/slide8.xml" ContentType="application/vnd.openxmlformats-officedocument.presentationml.slide+xml"/>
  <Override PartName="/ppt/slides/slide17.xml" ContentType="application/vnd.openxmlformats-officedocument.presentationml.slide+xml"/>
  <Override PartName="/ppt/slides/slide7.xml" ContentType="application/vnd.openxmlformats-officedocument.presentationml.slide+xml"/>
  <Override PartName="/ppt/slides/slide16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4.xml" ContentType="application/vnd.openxmlformats-officedocument.presentationml.slide+xml"/>
  <Override PartName="/ppt/slides/slide13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Layouts/slideLayout6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6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7.xml.rels" ContentType="application/vnd.openxmlformats-package.relationships+xml"/>
  <Override PartName="/ppt/slideLayouts/slideLayout50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78.jpeg" ContentType="image/jpeg"/>
  <Override PartName="/ppt/media/image76.jpeg" ContentType="image/jpeg"/>
  <Override PartName="/ppt/media/image75.jpeg" ContentType="image/jpeg"/>
  <Override PartName="/ppt/media/image74.jpeg" ContentType="image/jpeg"/>
  <Override PartName="/ppt/media/image73.jpeg" ContentType="image/jpeg"/>
  <Override PartName="/ppt/media/image69.jpeg" ContentType="image/jpeg"/>
  <Override PartName="/ppt/media/image68.jpeg" ContentType="image/jpeg"/>
  <Override PartName="/ppt/media/image67.jpeg" ContentType="image/jpeg"/>
  <Override PartName="/ppt/media/image66.jpeg" ContentType="image/jpeg"/>
  <Override PartName="/ppt/media/image65.jpeg" ContentType="image/jpeg"/>
  <Override PartName="/ppt/media/image63.jpeg" ContentType="image/jpeg"/>
  <Override PartName="/ppt/media/image72.jpeg" ContentType="image/jpeg"/>
  <Override PartName="/ppt/media/image59.jpeg" ContentType="image/jpeg"/>
  <Override PartName="/ppt/media/image71.jpeg" ContentType="image/jpeg"/>
  <Override PartName="/ppt/media/image58.jpeg" ContentType="image/jpeg"/>
  <Override PartName="/ppt/media/image70.jpeg" ContentType="image/jpeg"/>
  <Override PartName="/ppt/media/image64.wmf" ContentType="image/x-wmf"/>
  <Override PartName="/ppt/media/image57.jpeg" ContentType="image/jpeg"/>
  <Override PartName="/ppt/media/image56.jpeg" ContentType="image/jpeg"/>
  <Override PartName="/ppt/media/image54.jpeg" ContentType="image/jpeg"/>
  <Override PartName="/ppt/media/image50.jpeg" ContentType="image/jpeg"/>
  <Override PartName="/ppt/media/image62.jpeg" ContentType="image/jpeg"/>
  <Override PartName="/ppt/media/image2.png" ContentType="image/png"/>
  <Override PartName="/ppt/media/image49.jpeg" ContentType="image/jpeg"/>
  <Override PartName="/ppt/media/image15.png" ContentType="image/png"/>
  <Override PartName="/ppt/media/image38.jpeg" ContentType="image/jpeg"/>
  <Override PartName="/ppt/media/image51.jpeg" ContentType="image/jpeg"/>
  <Override PartName="/ppt/media/image27.jpeg" ContentType="image/jpeg"/>
  <Override PartName="/ppt/media/image40.jpeg" ContentType="image/jpeg"/>
  <Override PartName="/ppt/media/image61.jpeg" ContentType="image/jpeg"/>
  <Override PartName="/ppt/media/image48.jpeg" ContentType="image/jpeg"/>
  <Override PartName="/ppt/media/image37.jpeg" ContentType="image/jpeg"/>
  <Override PartName="/ppt/media/image12.png" ContentType="image/png"/>
  <Override PartName="/ppt/media/image45.jpeg" ContentType="image/jpeg"/>
  <Override PartName="/ppt/media/image34.jpeg" ContentType="image/jpeg"/>
  <Override PartName="/ppt/media/image44.jpeg" ContentType="image/jpeg"/>
  <Override PartName="/ppt/media/image1.jpeg" ContentType="image/jpeg"/>
  <Override PartName="/ppt/media/image33.jpeg" ContentType="image/jpeg"/>
  <Override PartName="/ppt/media/image53.jpeg" ContentType="image/jpeg"/>
  <Override PartName="/ppt/media/image29.jpeg" ContentType="image/jpeg"/>
  <Override PartName="/ppt/media/image42.jpeg" ContentType="image/jpeg"/>
  <Override PartName="/ppt/media/image18.jpeg" ContentType="image/jpeg"/>
  <Override PartName="/ppt/media/image31.jpeg" ContentType="image/jpeg"/>
  <Override PartName="/ppt/media/image39.jpeg" ContentType="image/jpeg"/>
  <Override PartName="/ppt/media/image52.jpeg" ContentType="image/jpeg"/>
  <Override PartName="/ppt/media/image28.jpeg" ContentType="image/jpeg"/>
  <Override PartName="/ppt/media/image41.jpeg" ContentType="image/jpeg"/>
  <Override PartName="/ppt/media/image3.png" ContentType="image/png"/>
  <Override PartName="/ppt/media/image17.jpeg" ContentType="image/jpeg"/>
  <Override PartName="/ppt/media/image30.jpeg" ContentType="image/jpeg"/>
  <Override PartName="/ppt/media/image16.jpeg" ContentType="image/jpeg"/>
  <Override PartName="/ppt/media/image25.jpeg" ContentType="image/jpeg"/>
  <Override PartName="/ppt/media/image6.png" ContentType="image/png"/>
  <Override PartName="/ppt/media/image23.jpeg" ContentType="image/jpeg"/>
  <Override PartName="/ppt/media/image22.jpeg" ContentType="image/jpeg"/>
  <Override PartName="/ppt/media/image10.jpeg" ContentType="image/jpeg"/>
  <Override PartName="/ppt/media/image21.jpeg" ContentType="image/jpeg"/>
  <Override PartName="/ppt/media/image20.jpeg" ContentType="image/jpeg"/>
  <Override PartName="/ppt/media/image13.jpeg" ContentType="image/jpeg"/>
  <Override PartName="/ppt/media/image24.jpeg" ContentType="image/jpeg"/>
  <Override PartName="/ppt/media/image43.jpeg" ContentType="image/jpeg"/>
  <Override PartName="/ppt/media/image19.jpeg" ContentType="image/jpeg"/>
  <Override PartName="/ppt/media/image32.jpeg" ContentType="image/jpeg"/>
  <Override PartName="/ppt/media/image60.jpeg" ContentType="image/jpeg"/>
  <Override PartName="/ppt/media/image47.jpeg" ContentType="image/jpeg"/>
  <Override PartName="/ppt/media/image4.jpeg" ContentType="image/jpeg"/>
  <Override PartName="/ppt/media/image36.jpeg" ContentType="image/jpeg"/>
  <Override PartName="/ppt/media/image77.jpeg" ContentType="image/jpeg"/>
  <Override PartName="/ppt/media/image11.png" ContentType="image/png"/>
  <Override PartName="/ppt/media/image55.jpeg" ContentType="image/jpeg"/>
  <Override PartName="/ppt/media/image5.png" ContentType="image/png"/>
  <Override PartName="/ppt/media/image9.png" ContentType="image/png"/>
  <Override PartName="/ppt/media/image7.jpeg" ContentType="image/jpeg"/>
  <Override PartName="/ppt/media/image14.png" ContentType="image/png"/>
  <Override PartName="/ppt/media/image46.jpeg" ContentType="image/jpeg"/>
  <Override PartName="/ppt/media/image35.jpeg" ContentType="image/jpeg"/>
  <Override PartName="/ppt/media/image8.png" ContentType="image/png"/>
  <Override PartName="/ppt/media/image26.jpeg" ContentType="image/jpeg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_rels/slideMaster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Relationship Id="rId3" Type="http://schemas.openxmlformats.org/officeDocument/2006/relationships/image" Target="../media/image9.png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png"/><Relationship Id="rId3" Type="http://schemas.openxmlformats.org/officeDocument/2006/relationships/image" Target="../media/image12.png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4.png"/><Relationship Id="rId3" Type="http://schemas.openxmlformats.org/officeDocument/2006/relationships/image" Target="../media/image15.png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3812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2526480" y="396432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7" name="" descr=""/>
          <p:cNvPicPr/>
          <p:nvPr/>
        </p:nvPicPr>
        <p:blipFill>
          <a:blip r:embed="rId2"/>
          <a:stretch/>
        </p:blipFill>
        <p:spPr>
          <a:xfrm>
            <a:off x="456840" y="2251800"/>
            <a:ext cx="4038120" cy="3221640"/>
          </a:xfrm>
          <a:prstGeom prst="rect">
            <a:avLst/>
          </a:prstGeom>
          <a:ln>
            <a:noFill/>
          </a:ln>
        </p:spPr>
      </p:pic>
      <p:pic>
        <p:nvPicPr>
          <p:cNvPr id="38" name="" descr=""/>
          <p:cNvPicPr/>
          <p:nvPr/>
        </p:nvPicPr>
        <p:blipFill>
          <a:blip r:embed="rId3"/>
          <a:stretch/>
        </p:blipFill>
        <p:spPr>
          <a:xfrm>
            <a:off x="456840" y="2251800"/>
            <a:ext cx="4038120" cy="32216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2526480" y="1600200"/>
            <a:ext cx="197028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2526480" y="1600200"/>
            <a:ext cx="197028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2526480" y="396432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3812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3812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2526480" y="396432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77" name="" descr=""/>
          <p:cNvPicPr/>
          <p:nvPr/>
        </p:nvPicPr>
        <p:blipFill>
          <a:blip r:embed="rId2"/>
          <a:stretch/>
        </p:blipFill>
        <p:spPr>
          <a:xfrm>
            <a:off x="456840" y="2251800"/>
            <a:ext cx="4038120" cy="3221640"/>
          </a:xfrm>
          <a:prstGeom prst="rect">
            <a:avLst/>
          </a:prstGeom>
          <a:ln>
            <a:noFill/>
          </a:ln>
        </p:spPr>
      </p:pic>
      <p:pic>
        <p:nvPicPr>
          <p:cNvPr id="78" name="" descr=""/>
          <p:cNvPicPr/>
          <p:nvPr/>
        </p:nvPicPr>
        <p:blipFill>
          <a:blip r:embed="rId3"/>
          <a:stretch/>
        </p:blipFill>
        <p:spPr>
          <a:xfrm>
            <a:off x="456840" y="2251800"/>
            <a:ext cx="4038120" cy="32216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8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2526480" y="1600200"/>
            <a:ext cx="197028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2526480" y="1600200"/>
            <a:ext cx="197028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2526480" y="396432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3812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3812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2526480" y="396432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3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17" name="" descr=""/>
          <p:cNvPicPr/>
          <p:nvPr/>
        </p:nvPicPr>
        <p:blipFill>
          <a:blip r:embed="rId2"/>
          <a:stretch/>
        </p:blipFill>
        <p:spPr>
          <a:xfrm>
            <a:off x="456840" y="2251800"/>
            <a:ext cx="4038120" cy="3221640"/>
          </a:xfrm>
          <a:prstGeom prst="rect">
            <a:avLst/>
          </a:prstGeom>
          <a:ln>
            <a:noFill/>
          </a:ln>
        </p:spPr>
      </p:pic>
      <p:pic>
        <p:nvPicPr>
          <p:cNvPr id="118" name="" descr=""/>
          <p:cNvPicPr/>
          <p:nvPr/>
        </p:nvPicPr>
        <p:blipFill>
          <a:blip r:embed="rId3"/>
          <a:stretch/>
        </p:blipFill>
        <p:spPr>
          <a:xfrm>
            <a:off x="456840" y="2251800"/>
            <a:ext cx="4038120" cy="32216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25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2526480" y="1600200"/>
            <a:ext cx="197028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2526480" y="1600200"/>
            <a:ext cx="197028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2526480" y="1600200"/>
            <a:ext cx="197028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2526480" y="396432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3812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3812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1" name="PlaceHolder 4"/>
          <p:cNvSpPr>
            <a:spLocks noGrp="1"/>
          </p:cNvSpPr>
          <p:nvPr>
            <p:ph type="body"/>
          </p:nvPr>
        </p:nvSpPr>
        <p:spPr>
          <a:xfrm>
            <a:off x="2526480" y="396432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2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56" name="" descr=""/>
          <p:cNvPicPr/>
          <p:nvPr/>
        </p:nvPicPr>
        <p:blipFill>
          <a:blip r:embed="rId2"/>
          <a:stretch/>
        </p:blipFill>
        <p:spPr>
          <a:xfrm>
            <a:off x="456840" y="2251800"/>
            <a:ext cx="4038120" cy="3221640"/>
          </a:xfrm>
          <a:prstGeom prst="rect">
            <a:avLst/>
          </a:prstGeom>
          <a:ln>
            <a:noFill/>
          </a:ln>
        </p:spPr>
      </p:pic>
      <p:pic>
        <p:nvPicPr>
          <p:cNvPr id="157" name="" descr=""/>
          <p:cNvPicPr/>
          <p:nvPr/>
        </p:nvPicPr>
        <p:blipFill>
          <a:blip r:embed="rId3"/>
          <a:stretch/>
        </p:blipFill>
        <p:spPr>
          <a:xfrm>
            <a:off x="456840" y="2251800"/>
            <a:ext cx="4038120" cy="32216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64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2526480" y="1600200"/>
            <a:ext cx="197028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5" name="PlaceHolder 4"/>
          <p:cNvSpPr>
            <a:spLocks noGrp="1"/>
          </p:cNvSpPr>
          <p:nvPr>
            <p:ph type="body"/>
          </p:nvPr>
        </p:nvSpPr>
        <p:spPr>
          <a:xfrm>
            <a:off x="2526480" y="1600200"/>
            <a:ext cx="197028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9" name="PlaceHolder 4"/>
          <p:cNvSpPr>
            <a:spLocks noGrp="1"/>
          </p:cNvSpPr>
          <p:nvPr>
            <p:ph type="body"/>
          </p:nvPr>
        </p:nvSpPr>
        <p:spPr>
          <a:xfrm>
            <a:off x="2526480" y="396432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3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3812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3812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0" name="PlaceHolder 4"/>
          <p:cNvSpPr>
            <a:spLocks noGrp="1"/>
          </p:cNvSpPr>
          <p:nvPr>
            <p:ph type="body"/>
          </p:nvPr>
        </p:nvSpPr>
        <p:spPr>
          <a:xfrm>
            <a:off x="2526480" y="396432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1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4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95" name="" descr=""/>
          <p:cNvPicPr/>
          <p:nvPr/>
        </p:nvPicPr>
        <p:blipFill>
          <a:blip r:embed="rId2"/>
          <a:stretch/>
        </p:blipFill>
        <p:spPr>
          <a:xfrm>
            <a:off x="456840" y="2251800"/>
            <a:ext cx="4038120" cy="3221640"/>
          </a:xfrm>
          <a:prstGeom prst="rect">
            <a:avLst/>
          </a:prstGeom>
          <a:ln>
            <a:noFill/>
          </a:ln>
        </p:spPr>
      </p:pic>
      <p:pic>
        <p:nvPicPr>
          <p:cNvPr id="196" name="" descr=""/>
          <p:cNvPicPr/>
          <p:nvPr/>
        </p:nvPicPr>
        <p:blipFill>
          <a:blip r:embed="rId3"/>
          <a:stretch/>
        </p:blipFill>
        <p:spPr>
          <a:xfrm>
            <a:off x="456840" y="2251800"/>
            <a:ext cx="4038120" cy="32216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2526480" y="1600200"/>
            <a:ext cx="197028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2526480" y="396432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3812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4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0.jpe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3.jpe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 strike="noStrike">
                <a:solidFill>
                  <a:srgbClr val="000000"/>
                </a:solidFill>
                <a:latin typeface="Calibri"/>
              </a:rPr>
              <a:t>Для правки текста заголовка щёлкните мышьюClick to edit Master title style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pPr>
              <a:buSzPct val="45000"/>
              <a:buFont typeface="StarSymbol"/>
              <a:buChar char="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Седьмой уровень структурыClick to edit Master text styles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en-US" sz="2800" strike="noStrike">
                <a:solidFill>
                  <a:srgbClr val="000000"/>
                </a:solidFill>
                <a:latin typeface="Calibri"/>
              </a:rPr>
              <a:t>Second level</a:t>
            </a:r>
            <a:endParaRPr/>
          </a:p>
          <a:p>
            <a:pPr lvl="2">
              <a:lnSpc>
                <a:spcPct val="100000"/>
              </a:lnSpc>
              <a:buFont typeface="Arial"/>
              <a:buChar char="•"/>
            </a:pPr>
            <a:r>
              <a:rPr lang="en-US" sz="2400" strike="noStrike">
                <a:solidFill>
                  <a:srgbClr val="000000"/>
                </a:solidFill>
                <a:latin typeface="Calibri"/>
              </a:rPr>
              <a:t>Third level</a:t>
            </a:r>
            <a:endParaRPr/>
          </a:p>
          <a:p>
            <a:pPr lvl="3">
              <a:lnSpc>
                <a:spcPct val="100000"/>
              </a:lnSpc>
              <a:buFont typeface="Arial"/>
              <a:buChar char="–"/>
            </a:pPr>
            <a:r>
              <a:rPr lang="en-US" sz="2000" strike="noStrike">
                <a:solidFill>
                  <a:srgbClr val="000000"/>
                </a:solidFill>
                <a:latin typeface="Calibri"/>
              </a:rPr>
              <a:t>Fourth level</a:t>
            </a:r>
            <a:endParaRPr/>
          </a:p>
          <a:p>
            <a:pPr lvl="4">
              <a:lnSpc>
                <a:spcPct val="100000"/>
              </a:lnSpc>
              <a:buFont typeface="Arial"/>
              <a:buChar char="»"/>
            </a:pPr>
            <a:r>
              <a:rPr lang="en-US" sz="2000" strike="noStrike">
                <a:solidFill>
                  <a:srgbClr val="000000"/>
                </a:solidFill>
                <a:latin typeface="Calibri"/>
              </a:rPr>
              <a:t>Fifth level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ru-RU" sz="1200" strike="noStrike">
                <a:solidFill>
                  <a:srgbClr val="8b8b8b"/>
                </a:solidFill>
                <a:latin typeface="Calibri"/>
              </a:rPr>
              <a:t>13.11.14</a:t>
            </a:r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2A8E192A-CF42-4D36-8C9E-69283DC0E5A8}" type="slidenum">
              <a:rPr lang="ru-RU" sz="1200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 strike="noStrike">
                <a:solidFill>
                  <a:srgbClr val="000000"/>
                </a:solidFill>
                <a:latin typeface="Calibri"/>
              </a:rPr>
              <a:t>Для правки текста заголовка щёлкните мышьюClick to edit Master title style</a:t>
            </a:r>
            <a:endParaRPr/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/>
          <a:p>
            <a:pPr>
              <a:buSzPct val="45000"/>
              <a:buFont typeface="StarSymbol"/>
              <a:buChar char=""/>
            </a:pPr>
            <a:r>
              <a:rPr lang="en-US" sz="2800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800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800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800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800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800" strike="noStrike">
                <a:solidFill>
                  <a:srgbClr val="000000"/>
                </a:solidFill>
                <a:latin typeface="Calibri"/>
              </a:rPr>
              <a:t>Седьмой уровень структурыClick to edit Master text styles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en-US" sz="2400" strike="noStrike">
                <a:solidFill>
                  <a:srgbClr val="000000"/>
                </a:solidFill>
                <a:latin typeface="Calibri"/>
              </a:rPr>
              <a:t>Second level</a:t>
            </a:r>
            <a:endParaRPr/>
          </a:p>
          <a:p>
            <a:pPr lvl="2">
              <a:lnSpc>
                <a:spcPct val="100000"/>
              </a:lnSpc>
              <a:buFont typeface="Arial"/>
              <a:buChar char="•"/>
            </a:pPr>
            <a:r>
              <a:rPr lang="en-US" sz="2000" strike="noStrike">
                <a:solidFill>
                  <a:srgbClr val="000000"/>
                </a:solidFill>
                <a:latin typeface="Calibri"/>
              </a:rPr>
              <a:t>Third level</a:t>
            </a:r>
            <a:endParaRPr/>
          </a:p>
          <a:p>
            <a:pPr lvl="3">
              <a:lnSpc>
                <a:spcPct val="100000"/>
              </a:lnSpc>
              <a:buFont typeface="Arial"/>
              <a:buChar char="–"/>
            </a:pPr>
            <a:r>
              <a:rPr lang="en-US" strike="noStrike">
                <a:solidFill>
                  <a:srgbClr val="000000"/>
                </a:solidFill>
                <a:latin typeface="Calibri"/>
              </a:rPr>
              <a:t>Fourth level</a:t>
            </a:r>
            <a:endParaRPr/>
          </a:p>
          <a:p>
            <a:pPr lvl="4">
              <a:lnSpc>
                <a:spcPct val="100000"/>
              </a:lnSpc>
              <a:buFont typeface="Arial"/>
              <a:buChar char="»"/>
            </a:pPr>
            <a:r>
              <a:rPr lang="en-US" strike="noStrike">
                <a:solidFill>
                  <a:srgbClr val="000000"/>
                </a:solidFill>
                <a:latin typeface="Calibri"/>
              </a:rPr>
              <a:t>Fifth level</a:t>
            </a:r>
            <a:endParaRPr/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</p:spPr>
        <p:txBody>
          <a:bodyPr anchor="ctr"/>
          <a:p>
            <a:pPr>
              <a:buSzPct val="45000"/>
              <a:buFont typeface="StarSymbol"/>
              <a:buChar char=""/>
            </a:pPr>
            <a:r>
              <a:rPr lang="en-US" sz="2800" strike="noStrike">
                <a:solidFill>
                  <a:srgbClr val="8b8b8b"/>
                </a:solidFill>
                <a:latin typeface="Calibri"/>
              </a:rPr>
              <a:t>Для правки структуры щёлкните мышью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 strike="noStrike">
                <a:solidFill>
                  <a:srgbClr val="8b8b8b"/>
                </a:solidFill>
                <a:latin typeface="Calibri"/>
              </a:rPr>
              <a:t>Второй уровень структуры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800" strike="noStrike">
                <a:solidFill>
                  <a:srgbClr val="8b8b8b"/>
                </a:solidFill>
                <a:latin typeface="Calibri"/>
              </a:rPr>
              <a:t>Третий уровень структуры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800" strike="noStrike">
                <a:solidFill>
                  <a:srgbClr val="8b8b8b"/>
                </a:solidFill>
                <a:latin typeface="Calibri"/>
              </a:rPr>
              <a:t>Четвёртый уровень структуры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800" strike="noStrike">
                <a:solidFill>
                  <a:srgbClr val="8b8b8b"/>
                </a:solidFill>
                <a:latin typeface="Calibri"/>
              </a:rPr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800" strike="noStrike">
                <a:solidFill>
                  <a:srgbClr val="8b8b8b"/>
                </a:solidFill>
                <a:latin typeface="Calibri"/>
              </a:rPr>
              <a:t>Шестой уровень структуры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800" strike="noStrike">
                <a:solidFill>
                  <a:srgbClr val="8b8b8b"/>
                </a:solidFill>
                <a:latin typeface="Calibri"/>
              </a:rPr>
              <a:t>Седьмой уровень структурыClick to edit Master text styles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en-US" sz="2400" strike="noStrike">
                <a:solidFill>
                  <a:srgbClr val="000000"/>
                </a:solidFill>
                <a:latin typeface="Calibri"/>
              </a:rPr>
              <a:t>Second level</a:t>
            </a:r>
            <a:endParaRPr/>
          </a:p>
          <a:p>
            <a:pPr lvl="2">
              <a:lnSpc>
                <a:spcPct val="100000"/>
              </a:lnSpc>
              <a:buFont typeface="Arial"/>
              <a:buChar char="•"/>
            </a:pPr>
            <a:r>
              <a:rPr lang="en-US" sz="2000" strike="noStrike">
                <a:solidFill>
                  <a:srgbClr val="000000"/>
                </a:solidFill>
                <a:latin typeface="Calibri"/>
              </a:rPr>
              <a:t>Third level</a:t>
            </a:r>
            <a:endParaRPr/>
          </a:p>
          <a:p>
            <a:pPr lvl="3">
              <a:lnSpc>
                <a:spcPct val="100000"/>
              </a:lnSpc>
              <a:buFont typeface="Arial"/>
              <a:buChar char="–"/>
            </a:pPr>
            <a:r>
              <a:rPr lang="en-US" strike="noStrike">
                <a:solidFill>
                  <a:srgbClr val="000000"/>
                </a:solidFill>
                <a:latin typeface="Calibri"/>
              </a:rPr>
              <a:t>Fourth level</a:t>
            </a:r>
            <a:endParaRPr/>
          </a:p>
          <a:p>
            <a:pPr lvl="4">
              <a:lnSpc>
                <a:spcPct val="100000"/>
              </a:lnSpc>
              <a:buFont typeface="Arial"/>
              <a:buChar char="»"/>
            </a:pPr>
            <a:r>
              <a:rPr lang="en-US" strike="noStrike">
                <a:solidFill>
                  <a:srgbClr val="000000"/>
                </a:solidFill>
                <a:latin typeface="Calibri"/>
              </a:rPr>
              <a:t>Fifth level</a:t>
            </a:r>
            <a:endParaRPr/>
          </a:p>
        </p:txBody>
      </p:sp>
      <p:sp>
        <p:nvSpPr>
          <p:cNvPr id="42" name="PlaceHolder 4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ru-RU" sz="1200" strike="noStrike">
                <a:solidFill>
                  <a:srgbClr val="8b8b8b"/>
                </a:solidFill>
                <a:latin typeface="Calibri"/>
              </a:rPr>
              <a:t>13.11.14</a:t>
            </a:r>
            <a:endParaRPr/>
          </a:p>
        </p:txBody>
      </p:sp>
      <p:sp>
        <p:nvSpPr>
          <p:cNvPr id="43" name="PlaceHolder 5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44" name="PlaceHolder 6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E9E0766F-7C36-473A-8165-2664526FC4F7}" type="slidenum">
              <a:rPr lang="ru-RU" sz="1200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 strike="noStrike">
                <a:solidFill>
                  <a:srgbClr val="000000"/>
                </a:solidFill>
                <a:latin typeface="Calibri"/>
              </a:rPr>
              <a:t>Для правки текста заголовка щёлкните мышьюClick to edit Master title style</a:t>
            </a:r>
            <a:endParaRPr/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/>
          <a:p>
            <a:pPr>
              <a:buSzPct val="45000"/>
              <a:buFont typeface="StarSymbol"/>
              <a:buChar char=""/>
            </a:pPr>
            <a:r>
              <a:rPr lang="en-US" sz="2800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800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800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800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800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800" strike="noStrike">
                <a:solidFill>
                  <a:srgbClr val="000000"/>
                </a:solidFill>
                <a:latin typeface="Calibri"/>
              </a:rPr>
              <a:t>Седьмой уровень структурыClick to edit Master text styles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en-US" sz="2400" strike="noStrike">
                <a:solidFill>
                  <a:srgbClr val="000000"/>
                </a:solidFill>
                <a:latin typeface="Calibri"/>
              </a:rPr>
              <a:t>Second level</a:t>
            </a:r>
            <a:endParaRPr/>
          </a:p>
          <a:p>
            <a:pPr lvl="2">
              <a:lnSpc>
                <a:spcPct val="100000"/>
              </a:lnSpc>
              <a:buFont typeface="Arial"/>
              <a:buChar char="•"/>
            </a:pPr>
            <a:r>
              <a:rPr lang="en-US" sz="2000" strike="noStrike">
                <a:solidFill>
                  <a:srgbClr val="000000"/>
                </a:solidFill>
                <a:latin typeface="Calibri"/>
              </a:rPr>
              <a:t>Third level</a:t>
            </a:r>
            <a:endParaRPr/>
          </a:p>
          <a:p>
            <a:pPr lvl="3">
              <a:lnSpc>
                <a:spcPct val="100000"/>
              </a:lnSpc>
              <a:buFont typeface="Arial"/>
              <a:buChar char="–"/>
            </a:pPr>
            <a:r>
              <a:rPr lang="en-US" strike="noStrike">
                <a:solidFill>
                  <a:srgbClr val="000000"/>
                </a:solidFill>
                <a:latin typeface="Calibri"/>
              </a:rPr>
              <a:t>Fourth level</a:t>
            </a:r>
            <a:endParaRPr/>
          </a:p>
          <a:p>
            <a:pPr lvl="4">
              <a:lnSpc>
                <a:spcPct val="100000"/>
              </a:lnSpc>
              <a:buFont typeface="Arial"/>
              <a:buChar char="»"/>
            </a:pPr>
            <a:r>
              <a:rPr lang="en-US" strike="noStrike">
                <a:solidFill>
                  <a:srgbClr val="000000"/>
                </a:solidFill>
                <a:latin typeface="Calibri"/>
              </a:rPr>
              <a:t>Fifth level</a:t>
            </a:r>
            <a:endParaRPr/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</p:spPr>
        <p:txBody>
          <a:bodyPr anchor="ctr"/>
          <a:p>
            <a:pPr>
              <a:buSzPct val="45000"/>
              <a:buFont typeface="StarSymbol"/>
              <a:buChar char=""/>
            </a:pPr>
            <a:r>
              <a:rPr lang="en-US" sz="2800" strike="noStrike">
                <a:solidFill>
                  <a:srgbClr val="8b8b8b"/>
                </a:solidFill>
                <a:latin typeface="Calibri"/>
              </a:rPr>
              <a:t>Для правки структуры щёлкните мышью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 strike="noStrike">
                <a:solidFill>
                  <a:srgbClr val="8b8b8b"/>
                </a:solidFill>
                <a:latin typeface="Calibri"/>
              </a:rPr>
              <a:t>Второй уровень структуры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800" strike="noStrike">
                <a:solidFill>
                  <a:srgbClr val="8b8b8b"/>
                </a:solidFill>
                <a:latin typeface="Calibri"/>
              </a:rPr>
              <a:t>Третий уровень структуры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800" strike="noStrike">
                <a:solidFill>
                  <a:srgbClr val="8b8b8b"/>
                </a:solidFill>
                <a:latin typeface="Calibri"/>
              </a:rPr>
              <a:t>Четвёртый уровень структуры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800" strike="noStrike">
                <a:solidFill>
                  <a:srgbClr val="8b8b8b"/>
                </a:solidFill>
                <a:latin typeface="Calibri"/>
              </a:rPr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800" strike="noStrike">
                <a:solidFill>
                  <a:srgbClr val="8b8b8b"/>
                </a:solidFill>
                <a:latin typeface="Calibri"/>
              </a:rPr>
              <a:t>Шестой уровень структуры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800" strike="noStrike">
                <a:solidFill>
                  <a:srgbClr val="8b8b8b"/>
                </a:solidFill>
                <a:latin typeface="Calibri"/>
              </a:rPr>
              <a:t>Седьмой уровень структурыClick to edit Master text styles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en-US" sz="2400" strike="noStrike">
                <a:solidFill>
                  <a:srgbClr val="000000"/>
                </a:solidFill>
                <a:latin typeface="Calibri"/>
              </a:rPr>
              <a:t>Second level</a:t>
            </a:r>
            <a:endParaRPr/>
          </a:p>
          <a:p>
            <a:pPr lvl="2">
              <a:lnSpc>
                <a:spcPct val="100000"/>
              </a:lnSpc>
              <a:buFont typeface="Arial"/>
              <a:buChar char="•"/>
            </a:pPr>
            <a:r>
              <a:rPr lang="en-US" sz="2000" strike="noStrike">
                <a:solidFill>
                  <a:srgbClr val="000000"/>
                </a:solidFill>
                <a:latin typeface="Calibri"/>
              </a:rPr>
              <a:t>Third level</a:t>
            </a:r>
            <a:endParaRPr/>
          </a:p>
          <a:p>
            <a:pPr lvl="3">
              <a:lnSpc>
                <a:spcPct val="100000"/>
              </a:lnSpc>
              <a:buFont typeface="Arial"/>
              <a:buChar char="–"/>
            </a:pPr>
            <a:r>
              <a:rPr lang="en-US" strike="noStrike">
                <a:solidFill>
                  <a:srgbClr val="000000"/>
                </a:solidFill>
                <a:latin typeface="Calibri"/>
              </a:rPr>
              <a:t>Fourth level</a:t>
            </a:r>
            <a:endParaRPr/>
          </a:p>
          <a:p>
            <a:pPr lvl="4">
              <a:lnSpc>
                <a:spcPct val="100000"/>
              </a:lnSpc>
              <a:buFont typeface="Arial"/>
              <a:buChar char="»"/>
            </a:pPr>
            <a:r>
              <a:rPr lang="en-US" strike="noStrike">
                <a:solidFill>
                  <a:srgbClr val="000000"/>
                </a:solidFill>
                <a:latin typeface="Calibri"/>
              </a:rPr>
              <a:t>Fifth level</a:t>
            </a:r>
            <a:endParaRPr/>
          </a:p>
        </p:txBody>
      </p:sp>
      <p:sp>
        <p:nvSpPr>
          <p:cNvPr id="82" name="PlaceHolder 4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ru-RU" sz="1200" strike="noStrike">
                <a:solidFill>
                  <a:srgbClr val="8b8b8b"/>
                </a:solidFill>
                <a:latin typeface="Calibri"/>
              </a:rPr>
              <a:t>13.11.14</a:t>
            </a:r>
            <a:endParaRPr/>
          </a:p>
        </p:txBody>
      </p:sp>
      <p:sp>
        <p:nvSpPr>
          <p:cNvPr id="83" name="PlaceHolder 5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84" name="PlaceHolder 6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B0608D71-F9F9-4EC0-872E-1E73C6752324}" type="slidenum">
              <a:rPr lang="ru-RU" sz="1200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 strike="noStrike">
                <a:solidFill>
                  <a:srgbClr val="000000"/>
                </a:solidFill>
                <a:latin typeface="Calibri"/>
              </a:rPr>
              <a:t>Для правки текста заголовка щёлкните мышьюClick to edit Master title style</a:t>
            </a:r>
            <a:endParaRPr/>
          </a:p>
        </p:txBody>
      </p:sp>
      <p:sp>
        <p:nvSpPr>
          <p:cNvPr id="120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ru-RU" sz="1200" strike="noStrike">
                <a:solidFill>
                  <a:srgbClr val="8b8b8b"/>
                </a:solidFill>
                <a:latin typeface="Calibri"/>
              </a:rPr>
              <a:t>13.11.14</a:t>
            </a:r>
            <a:endParaRPr/>
          </a:p>
        </p:txBody>
      </p:sp>
      <p:sp>
        <p:nvSpPr>
          <p:cNvPr id="121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122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59CD0DD2-391E-4553-8FE2-5A22D44A946B}" type="slidenum">
              <a:rPr lang="ru-RU" sz="1200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/>
          </a:p>
        </p:txBody>
      </p:sp>
      <p:sp>
        <p:nvSpPr>
          <p:cNvPr id="123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Calibri"/>
              </a:rPr>
              <a:t>Для правки структуры щёлкните мышью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400">
                <a:latin typeface="Calibri"/>
              </a:rPr>
              <a:t>Второй уровень структуры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Третий уровень структуры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Calibri"/>
              </a:rPr>
              <a:t>Четвёртый уровень структуры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Шестой уровень структуры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Седьмой уровень структуры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 strike="noStrike">
                <a:solidFill>
                  <a:srgbClr val="000000"/>
                </a:solidFill>
                <a:latin typeface="Calibri"/>
              </a:rPr>
              <a:t>Для правки текста заголовка щёлкните мышьюClick to edit Master title style</a:t>
            </a:r>
            <a:endParaRPr/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pPr>
              <a:buSzPct val="45000"/>
              <a:buFont typeface="StarSymbol"/>
              <a:buChar char="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Седьмой уровень структурыClick to edit Master text styles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en-US" sz="2800" strike="noStrike">
                <a:solidFill>
                  <a:srgbClr val="000000"/>
                </a:solidFill>
                <a:latin typeface="Calibri"/>
              </a:rPr>
              <a:t>Second level</a:t>
            </a:r>
            <a:endParaRPr/>
          </a:p>
          <a:p>
            <a:pPr lvl="2">
              <a:lnSpc>
                <a:spcPct val="100000"/>
              </a:lnSpc>
              <a:buFont typeface="Arial"/>
              <a:buChar char="•"/>
            </a:pPr>
            <a:r>
              <a:rPr lang="en-US" sz="2400" strike="noStrike">
                <a:solidFill>
                  <a:srgbClr val="000000"/>
                </a:solidFill>
                <a:latin typeface="Calibri"/>
              </a:rPr>
              <a:t>Third level</a:t>
            </a:r>
            <a:endParaRPr/>
          </a:p>
          <a:p>
            <a:pPr lvl="3">
              <a:lnSpc>
                <a:spcPct val="100000"/>
              </a:lnSpc>
              <a:buFont typeface="Arial"/>
              <a:buChar char="–"/>
            </a:pPr>
            <a:r>
              <a:rPr lang="en-US" sz="2000" strike="noStrike">
                <a:solidFill>
                  <a:srgbClr val="000000"/>
                </a:solidFill>
                <a:latin typeface="Calibri"/>
              </a:rPr>
              <a:t>Fourth level</a:t>
            </a:r>
            <a:endParaRPr/>
          </a:p>
          <a:p>
            <a:pPr lvl="4">
              <a:lnSpc>
                <a:spcPct val="100000"/>
              </a:lnSpc>
              <a:buFont typeface="Arial"/>
              <a:buChar char="»"/>
            </a:pPr>
            <a:r>
              <a:rPr lang="en-US" sz="2000" strike="noStrike">
                <a:solidFill>
                  <a:srgbClr val="000000"/>
                </a:solidFill>
                <a:latin typeface="Calibri"/>
              </a:rPr>
              <a:t>Fifth level</a:t>
            </a:r>
            <a:endParaRPr/>
          </a:p>
        </p:txBody>
      </p:sp>
      <p:sp>
        <p:nvSpPr>
          <p:cNvPr id="160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ru-RU" sz="1200" strike="noStrike">
                <a:solidFill>
                  <a:srgbClr val="8b8b8b"/>
                </a:solidFill>
                <a:latin typeface="Calibri"/>
              </a:rPr>
              <a:t>13.11.14</a:t>
            </a:r>
            <a:endParaRPr/>
          </a:p>
        </p:txBody>
      </p:sp>
      <p:sp>
        <p:nvSpPr>
          <p:cNvPr id="161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162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37C025D1-5332-448A-BCAD-0BF64F2BA5E5}" type="slidenum">
              <a:rPr lang="ru-RU" sz="1200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jpeg"/><Relationship Id="rId3" Type="http://schemas.openxmlformats.org/officeDocument/2006/relationships/slideLayout" Target="../slideLayouts/slideLayout16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image" Target="../media/image38.jpeg"/><Relationship Id="rId3" Type="http://schemas.openxmlformats.org/officeDocument/2006/relationships/slideLayout" Target="../slideLayouts/slideLayout16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image" Target="../media/image40.jpeg"/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6" Type="http://schemas.openxmlformats.org/officeDocument/2006/relationships/slideLayout" Target="../slideLayouts/slideLayout49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image" Target="../media/image45.jpeg"/><Relationship Id="rId3" Type="http://schemas.openxmlformats.org/officeDocument/2006/relationships/image" Target="../media/image46.jpeg"/><Relationship Id="rId4" Type="http://schemas.openxmlformats.org/officeDocument/2006/relationships/slideLayout" Target="../slideLayouts/slideLayout16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image" Target="../media/image48.jpeg"/><Relationship Id="rId3" Type="http://schemas.openxmlformats.org/officeDocument/2006/relationships/slideLayout" Target="../slideLayouts/slideLayout16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image" Target="../media/image51.jpeg"/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image" Target="../media/image54.jpeg"/><Relationship Id="rId6" Type="http://schemas.openxmlformats.org/officeDocument/2006/relationships/slideLayout" Target="../slideLayouts/slideLayout4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image" Target="../media/image56.jpeg"/><Relationship Id="rId3" Type="http://schemas.openxmlformats.org/officeDocument/2006/relationships/slideLayout" Target="../slideLayouts/slideLayout16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image" Target="../media/image58.jpeg"/><Relationship Id="rId3" Type="http://schemas.openxmlformats.org/officeDocument/2006/relationships/slideLayout" Target="../slideLayouts/slideLayout16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jpeg"/><Relationship Id="rId3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9.jpeg"/><Relationship Id="rId2" Type="http://schemas.openxmlformats.org/officeDocument/2006/relationships/image" Target="../media/image60.jpeg"/><Relationship Id="rId3" Type="http://schemas.openxmlformats.org/officeDocument/2006/relationships/slideLayout" Target="../slideLayouts/slideLayout16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slideLayout" Target="../slideLayouts/slideLayout16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62.jpeg"/><Relationship Id="rId2" Type="http://schemas.openxmlformats.org/officeDocument/2006/relationships/image" Target="../media/image63.jpeg"/><Relationship Id="rId3" Type="http://schemas.openxmlformats.org/officeDocument/2006/relationships/image" Target="../media/image64.wmf"/><Relationship Id="rId4" Type="http://schemas.openxmlformats.org/officeDocument/2006/relationships/slideLayout" Target="../slideLayouts/slideLayout4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65.jpeg"/><Relationship Id="rId2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66.jpeg"/><Relationship Id="rId2" Type="http://schemas.openxmlformats.org/officeDocument/2006/relationships/image" Target="../media/image67.jpeg"/><Relationship Id="rId3" Type="http://schemas.openxmlformats.org/officeDocument/2006/relationships/slideLayout" Target="../slideLayouts/slideLayout16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68.jpeg"/><Relationship Id="rId2" Type="http://schemas.openxmlformats.org/officeDocument/2006/relationships/image" Target="../media/image69.jpeg"/><Relationship Id="rId3" Type="http://schemas.openxmlformats.org/officeDocument/2006/relationships/slideLayout" Target="../slideLayouts/slideLayout16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70.jpeg"/><Relationship Id="rId2" Type="http://schemas.openxmlformats.org/officeDocument/2006/relationships/image" Target="../media/image71.jpeg"/><Relationship Id="rId3" Type="http://schemas.openxmlformats.org/officeDocument/2006/relationships/slideLayout" Target="../slideLayouts/slideLayout1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72.jpeg"/><Relationship Id="rId2" Type="http://schemas.openxmlformats.org/officeDocument/2006/relationships/image" Target="../media/image73.jpeg"/><Relationship Id="rId3" Type="http://schemas.openxmlformats.org/officeDocument/2006/relationships/slideLayout" Target="../slideLayouts/slideLayout16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74.jpeg"/><Relationship Id="rId2" Type="http://schemas.openxmlformats.org/officeDocument/2006/relationships/slideLayout" Target="../slideLayouts/slideLayout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75.jpeg"/><Relationship Id="rId2" Type="http://schemas.openxmlformats.org/officeDocument/2006/relationships/image" Target="../media/image76.jpeg"/><Relationship Id="rId3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slideLayout" Target="../slideLayouts/slideLayout16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77.jpeg"/><Relationship Id="rId2" Type="http://schemas.openxmlformats.org/officeDocument/2006/relationships/image" Target="../media/image78.jpeg"/><Relationship Id="rId3" Type="http://schemas.openxmlformats.org/officeDocument/2006/relationships/slideLayout" Target="../slideLayouts/slideLayout16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jpeg"/><Relationship Id="rId3" Type="http://schemas.openxmlformats.org/officeDocument/2006/relationships/slideLayout" Target="../slideLayouts/slideLayout28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jpeg"/><Relationship Id="rId3" Type="http://schemas.openxmlformats.org/officeDocument/2006/relationships/slideLayout" Target="../slideLayouts/slideLayout28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slideLayout" Target="../slideLayouts/slideLayout16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jpeg"/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slideLayout" Target="../slideLayouts/slideLayout4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jpeg"/><Relationship Id="rId3" Type="http://schemas.openxmlformats.org/officeDocument/2006/relationships/slideLayout" Target="../slideLayouts/slideLayout4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CustomShape 1"/>
          <p:cNvSpPr/>
          <p:nvPr/>
        </p:nvSpPr>
        <p:spPr>
          <a:xfrm>
            <a:off x="540360" y="2286000"/>
            <a:ext cx="3352320" cy="243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1" lang="ru-RU" sz="3600" strike="noStrike">
                <a:solidFill>
                  <a:srgbClr val="ffffff"/>
                </a:solidFill>
                <a:latin typeface="Arial"/>
              </a:rPr>
              <a:t>Сергей Павлович Паскин</a:t>
            </a:r>
            <a:endParaRPr/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4000" strike="noStrike">
                <a:solidFill>
                  <a:srgbClr val="ffffff"/>
                </a:solidFill>
                <a:latin typeface="Arial"/>
              </a:rPr>
              <a:t>Республиканские олимпиады</a:t>
            </a:r>
            <a:endParaRPr/>
          </a:p>
        </p:txBody>
      </p:sp>
      <p:pic>
        <p:nvPicPr>
          <p:cNvPr id="228" name="Объект 13" descr=""/>
          <p:cNvPicPr/>
          <p:nvPr/>
        </p:nvPicPr>
        <p:blipFill>
          <a:blip r:embed="rId1"/>
          <a:stretch/>
        </p:blipFill>
        <p:spPr>
          <a:xfrm>
            <a:off x="990720" y="1600200"/>
            <a:ext cx="3130560" cy="4525560"/>
          </a:xfrm>
          <a:prstGeom prst="rect">
            <a:avLst/>
          </a:prstGeom>
          <a:ln>
            <a:noFill/>
          </a:ln>
        </p:spPr>
      </p:pic>
      <p:pic>
        <p:nvPicPr>
          <p:cNvPr id="229" name="Объект 6" descr=""/>
          <p:cNvPicPr/>
          <p:nvPr/>
        </p:nvPicPr>
        <p:blipFill>
          <a:blip r:embed="rId2"/>
          <a:stretch/>
        </p:blipFill>
        <p:spPr>
          <a:xfrm>
            <a:off x="4343400" y="1600200"/>
            <a:ext cx="3184560" cy="4525560"/>
          </a:xfrm>
          <a:prstGeom prst="rect">
            <a:avLst/>
          </a:prstGeom>
          <a:ln>
            <a:noFill/>
          </a:ln>
        </p:spPr>
      </p:pic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extShape 1"/>
          <p:cNvSpPr txBox="1"/>
          <p:nvPr/>
        </p:nvSpPr>
        <p:spPr>
          <a:xfrm>
            <a:off x="609480" y="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3600" strike="noStrike">
                <a:solidFill>
                  <a:srgbClr val="ffffff"/>
                </a:solidFill>
                <a:latin typeface="Calibri"/>
              </a:rPr>
              <a:t>Дипломы математических конкурсов</a:t>
            </a:r>
            <a:endParaRPr/>
          </a:p>
        </p:txBody>
      </p:sp>
      <p:pic>
        <p:nvPicPr>
          <p:cNvPr id="231" name="Объект 16" descr=""/>
          <p:cNvPicPr/>
          <p:nvPr/>
        </p:nvPicPr>
        <p:blipFill>
          <a:blip r:embed="rId1"/>
          <a:stretch/>
        </p:blipFill>
        <p:spPr>
          <a:xfrm>
            <a:off x="533520" y="1530000"/>
            <a:ext cx="8030520" cy="4946760"/>
          </a:xfrm>
          <a:prstGeom prst="rect">
            <a:avLst/>
          </a:prstGeom>
          <a:ln>
            <a:noFill/>
          </a:ln>
        </p:spPr>
      </p:pic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extShape 1"/>
          <p:cNvSpPr txBox="1"/>
          <p:nvPr/>
        </p:nvSpPr>
        <p:spPr>
          <a:xfrm>
            <a:off x="457200" y="274680"/>
            <a:ext cx="8229240" cy="8679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4000" strike="noStrike">
                <a:solidFill>
                  <a:srgbClr val="ffffff"/>
                </a:solidFill>
                <a:latin typeface="Arial"/>
              </a:rPr>
              <a:t>Балканские олимпиады</a:t>
            </a:r>
            <a:endParaRPr/>
          </a:p>
        </p:txBody>
      </p:sp>
      <p:pic>
        <p:nvPicPr>
          <p:cNvPr id="233" name="Объект 6" descr=""/>
          <p:cNvPicPr/>
          <p:nvPr/>
        </p:nvPicPr>
        <p:blipFill>
          <a:blip r:embed="rId1"/>
          <a:stretch/>
        </p:blipFill>
        <p:spPr>
          <a:xfrm>
            <a:off x="304920" y="2057400"/>
            <a:ext cx="4171320" cy="3035880"/>
          </a:xfrm>
          <a:prstGeom prst="rect">
            <a:avLst/>
          </a:prstGeom>
          <a:ln>
            <a:noFill/>
          </a:ln>
        </p:spPr>
      </p:pic>
      <p:pic>
        <p:nvPicPr>
          <p:cNvPr id="234" name="Объект 6" descr=""/>
          <p:cNvPicPr/>
          <p:nvPr/>
        </p:nvPicPr>
        <p:blipFill>
          <a:blip r:embed="rId2"/>
          <a:stretch/>
        </p:blipFill>
        <p:spPr>
          <a:xfrm>
            <a:off x="4495680" y="2057400"/>
            <a:ext cx="4287240" cy="3047760"/>
          </a:xfrm>
          <a:prstGeom prst="rect">
            <a:avLst/>
          </a:prstGeom>
          <a:ln>
            <a:noFill/>
          </a:ln>
        </p:spPr>
      </p:pic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extShape 1"/>
          <p:cNvSpPr txBox="1"/>
          <p:nvPr/>
        </p:nvSpPr>
        <p:spPr>
          <a:xfrm>
            <a:off x="1143000" y="533520"/>
            <a:ext cx="815292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endParaRPr/>
          </a:p>
        </p:txBody>
      </p:sp>
      <p:pic>
        <p:nvPicPr>
          <p:cNvPr id="236" name="Объект 7" descr=""/>
          <p:cNvPicPr/>
          <p:nvPr/>
        </p:nvPicPr>
        <p:blipFill>
          <a:blip r:embed="rId2"/>
          <a:stretch/>
        </p:blipFill>
        <p:spPr>
          <a:xfrm>
            <a:off x="1854000" y="457200"/>
            <a:ext cx="3555720" cy="2559600"/>
          </a:xfrm>
          <a:prstGeom prst="rect">
            <a:avLst/>
          </a:prstGeom>
          <a:ln>
            <a:noFill/>
          </a:ln>
        </p:spPr>
      </p:pic>
      <p:pic>
        <p:nvPicPr>
          <p:cNvPr id="237" name="Объект 11" descr=""/>
          <p:cNvPicPr/>
          <p:nvPr/>
        </p:nvPicPr>
        <p:blipFill>
          <a:blip r:embed="rId3"/>
          <a:stretch/>
        </p:blipFill>
        <p:spPr>
          <a:xfrm>
            <a:off x="5410080" y="457200"/>
            <a:ext cx="3682080" cy="2559600"/>
          </a:xfrm>
          <a:prstGeom prst="rect">
            <a:avLst/>
          </a:prstGeom>
          <a:ln>
            <a:noFill/>
          </a:ln>
        </p:spPr>
      </p:pic>
      <p:pic>
        <p:nvPicPr>
          <p:cNvPr id="238" name="Объект 10" descr=""/>
          <p:cNvPicPr/>
          <p:nvPr/>
        </p:nvPicPr>
        <p:blipFill>
          <a:blip r:embed="rId4"/>
          <a:stretch/>
        </p:blipFill>
        <p:spPr>
          <a:xfrm>
            <a:off x="1882800" y="3429000"/>
            <a:ext cx="3592080" cy="2532240"/>
          </a:xfrm>
          <a:prstGeom prst="rect">
            <a:avLst/>
          </a:prstGeom>
          <a:ln>
            <a:noFill/>
          </a:ln>
        </p:spPr>
      </p:pic>
      <p:pic>
        <p:nvPicPr>
          <p:cNvPr id="239" name="Объект 8" descr=""/>
          <p:cNvPicPr/>
          <p:nvPr/>
        </p:nvPicPr>
        <p:blipFill>
          <a:blip r:embed="rId5"/>
          <a:stretch/>
        </p:blipFill>
        <p:spPr>
          <a:xfrm>
            <a:off x="5505120" y="3429000"/>
            <a:ext cx="3587040" cy="2532240"/>
          </a:xfrm>
          <a:prstGeom prst="rect">
            <a:avLst/>
          </a:prstGeom>
          <a:ln>
            <a:noFill/>
          </a:ln>
        </p:spPr>
      </p:pic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extShape 1"/>
          <p:cNvSpPr txBox="1"/>
          <p:nvPr/>
        </p:nvSpPr>
        <p:spPr>
          <a:xfrm>
            <a:off x="685800" y="332640"/>
            <a:ext cx="8000640" cy="88632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3600" strike="noStrike">
                <a:solidFill>
                  <a:srgbClr val="ffffff"/>
                </a:solidFill>
                <a:latin typeface="Arial"/>
              </a:rPr>
              <a:t>      </a:t>
            </a:r>
            <a:r>
              <a:rPr b="1" lang="en-US" sz="3600" strike="noStrike">
                <a:solidFill>
                  <a:srgbClr val="ffffff"/>
                </a:solidFill>
                <a:latin typeface="Arial"/>
              </a:rPr>
              <a:t>Международная олимпиада     </a:t>
            </a:r>
            <a:endParaRPr/>
          </a:p>
        </p:txBody>
      </p:sp>
      <p:pic>
        <p:nvPicPr>
          <p:cNvPr id="241" name="Объект 11" descr=""/>
          <p:cNvPicPr/>
          <p:nvPr/>
        </p:nvPicPr>
        <p:blipFill>
          <a:blip r:embed="rId1"/>
          <a:stretch/>
        </p:blipFill>
        <p:spPr>
          <a:xfrm>
            <a:off x="4648320" y="2211840"/>
            <a:ext cx="4266720" cy="2969640"/>
          </a:xfrm>
          <a:prstGeom prst="rect">
            <a:avLst/>
          </a:prstGeom>
          <a:ln>
            <a:noFill/>
          </a:ln>
        </p:spPr>
      </p:pic>
      <p:pic>
        <p:nvPicPr>
          <p:cNvPr id="242" name="Объект 18" descr=""/>
          <p:cNvPicPr/>
          <p:nvPr/>
        </p:nvPicPr>
        <p:blipFill>
          <a:blip r:embed="rId2"/>
          <a:stretch/>
        </p:blipFill>
        <p:spPr>
          <a:xfrm>
            <a:off x="152280" y="152280"/>
            <a:ext cx="1421280" cy="1668960"/>
          </a:xfrm>
          <a:prstGeom prst="rect">
            <a:avLst/>
          </a:prstGeom>
          <a:ln>
            <a:noFill/>
          </a:ln>
        </p:spPr>
      </p:pic>
      <p:pic>
        <p:nvPicPr>
          <p:cNvPr id="243" name="Объект 6" descr=""/>
          <p:cNvPicPr/>
          <p:nvPr/>
        </p:nvPicPr>
        <p:blipFill>
          <a:blip r:embed="rId3"/>
          <a:stretch/>
        </p:blipFill>
        <p:spPr>
          <a:xfrm>
            <a:off x="194760" y="2209680"/>
            <a:ext cx="4294800" cy="2971440"/>
          </a:xfrm>
          <a:prstGeom prst="rect">
            <a:avLst/>
          </a:prstGeom>
          <a:ln>
            <a:noFill/>
          </a:ln>
        </p:spPr>
      </p:pic>
      <p:sp>
        <p:nvSpPr>
          <p:cNvPr id="244" name="CustomShape 2"/>
          <p:cNvSpPr/>
          <p:nvPr/>
        </p:nvSpPr>
        <p:spPr>
          <a:xfrm>
            <a:off x="1828800" y="1219320"/>
            <a:ext cx="4723920" cy="4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ru-RU" sz="2200" strike="noStrike">
                <a:solidFill>
                  <a:srgbClr val="000000"/>
                </a:solidFill>
                <a:latin typeface="Arial"/>
              </a:rPr>
              <a:t>            </a:t>
            </a:r>
            <a:r>
              <a:rPr lang="ru-RU" sz="2200" strike="noStrike">
                <a:solidFill>
                  <a:srgbClr val="000000"/>
                </a:solidFill>
                <a:latin typeface="Arial"/>
              </a:rPr>
              <a:t>Глазго, Шотландия, 2002 г.</a:t>
            </a:r>
            <a:endParaRPr/>
          </a:p>
        </p:txBody>
      </p:sp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extShape 1"/>
          <p:cNvSpPr txBox="1"/>
          <p:nvPr/>
        </p:nvSpPr>
        <p:spPr>
          <a:xfrm>
            <a:off x="457200" y="274680"/>
            <a:ext cx="8229240" cy="8679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4000" strike="noStrike">
                <a:solidFill>
                  <a:srgbClr val="ffffff"/>
                </a:solidFill>
                <a:latin typeface="Arial"/>
              </a:rPr>
              <a:t>Советы олимпийцам</a:t>
            </a:r>
            <a:endParaRPr/>
          </a:p>
        </p:txBody>
      </p:sp>
      <p:pic>
        <p:nvPicPr>
          <p:cNvPr id="246" name="Объект 8" descr=""/>
          <p:cNvPicPr/>
          <p:nvPr/>
        </p:nvPicPr>
        <p:blipFill>
          <a:blip r:embed="rId1"/>
          <a:stretch/>
        </p:blipFill>
        <p:spPr>
          <a:xfrm>
            <a:off x="457200" y="1371600"/>
            <a:ext cx="3733560" cy="5281200"/>
          </a:xfrm>
          <a:prstGeom prst="rect">
            <a:avLst/>
          </a:prstGeom>
          <a:ln>
            <a:noFill/>
          </a:ln>
        </p:spPr>
      </p:pic>
      <p:pic>
        <p:nvPicPr>
          <p:cNvPr id="247" name="Объект 9" descr=""/>
          <p:cNvPicPr/>
          <p:nvPr/>
        </p:nvPicPr>
        <p:blipFill>
          <a:blip r:embed="rId2"/>
          <a:stretch/>
        </p:blipFill>
        <p:spPr>
          <a:xfrm>
            <a:off x="4419720" y="2057400"/>
            <a:ext cx="4256640" cy="2971080"/>
          </a:xfrm>
          <a:prstGeom prst="rect">
            <a:avLst/>
          </a:prstGeom>
          <a:ln>
            <a:noFill/>
          </a:ln>
        </p:spPr>
      </p:pic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extShape 1"/>
          <p:cNvSpPr txBox="1"/>
          <p:nvPr/>
        </p:nvSpPr>
        <p:spPr>
          <a:xfrm>
            <a:off x="304920" y="76320"/>
            <a:ext cx="838152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3600" strike="noStrike">
                <a:solidFill>
                  <a:srgbClr val="ffffff"/>
                </a:solidFill>
                <a:latin typeface="Calibri"/>
              </a:rPr>
              <a:t>Дипломы моих учеников</a:t>
            </a:r>
            <a:endParaRPr/>
          </a:p>
        </p:txBody>
      </p:sp>
      <p:pic>
        <p:nvPicPr>
          <p:cNvPr id="249" name="Объект 5" descr=""/>
          <p:cNvPicPr/>
          <p:nvPr/>
        </p:nvPicPr>
        <p:blipFill>
          <a:blip r:embed="rId1"/>
          <a:stretch/>
        </p:blipFill>
        <p:spPr>
          <a:xfrm>
            <a:off x="533520" y="1438920"/>
            <a:ext cx="7968240" cy="4961520"/>
          </a:xfrm>
          <a:prstGeom prst="rect">
            <a:avLst/>
          </a:prstGeom>
          <a:ln>
            <a:noFill/>
          </a:ln>
        </p:spPr>
      </p:pic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Shape 1"/>
          <p:cNvSpPr txBox="1"/>
          <p:nvPr/>
        </p:nvSpPr>
        <p:spPr>
          <a:xfrm>
            <a:off x="457200" y="31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 strike="noStrike">
                <a:solidFill>
                  <a:srgbClr val="ffffff"/>
                </a:solidFill>
                <a:latin typeface="Calibri"/>
              </a:rPr>
              <a:t>Награды моих учеников</a:t>
            </a:r>
            <a:endParaRPr/>
          </a:p>
        </p:txBody>
      </p:sp>
      <p:pic>
        <p:nvPicPr>
          <p:cNvPr id="251" name="Объект 11" descr=""/>
          <p:cNvPicPr/>
          <p:nvPr/>
        </p:nvPicPr>
        <p:blipFill>
          <a:blip r:embed="rId1"/>
          <a:stretch/>
        </p:blipFill>
        <p:spPr>
          <a:xfrm>
            <a:off x="0" y="1270080"/>
            <a:ext cx="4047840" cy="2819160"/>
          </a:xfrm>
          <a:prstGeom prst="rect">
            <a:avLst/>
          </a:prstGeom>
          <a:ln>
            <a:noFill/>
          </a:ln>
        </p:spPr>
      </p:pic>
      <p:pic>
        <p:nvPicPr>
          <p:cNvPr id="252" name="Объект 12" descr=""/>
          <p:cNvPicPr/>
          <p:nvPr/>
        </p:nvPicPr>
        <p:blipFill>
          <a:blip r:embed="rId2"/>
          <a:stretch/>
        </p:blipFill>
        <p:spPr>
          <a:xfrm>
            <a:off x="5533920" y="1222200"/>
            <a:ext cx="3609720" cy="2769840"/>
          </a:xfrm>
          <a:prstGeom prst="rect">
            <a:avLst/>
          </a:prstGeom>
          <a:ln>
            <a:noFill/>
          </a:ln>
        </p:spPr>
      </p:pic>
      <p:pic>
        <p:nvPicPr>
          <p:cNvPr id="253" name="Объект 15" descr=""/>
          <p:cNvPicPr/>
          <p:nvPr/>
        </p:nvPicPr>
        <p:blipFill>
          <a:blip r:embed="rId3"/>
          <a:stretch/>
        </p:blipFill>
        <p:spPr>
          <a:xfrm>
            <a:off x="0" y="4026960"/>
            <a:ext cx="4127040" cy="2865600"/>
          </a:xfrm>
          <a:prstGeom prst="rect">
            <a:avLst/>
          </a:prstGeom>
          <a:ln>
            <a:noFill/>
          </a:ln>
        </p:spPr>
      </p:pic>
      <p:pic>
        <p:nvPicPr>
          <p:cNvPr id="254" name="Объект 17" descr=""/>
          <p:cNvPicPr/>
          <p:nvPr/>
        </p:nvPicPr>
        <p:blipFill>
          <a:blip r:embed="rId4"/>
          <a:stretch/>
        </p:blipFill>
        <p:spPr>
          <a:xfrm>
            <a:off x="5157720" y="4099680"/>
            <a:ext cx="3845160" cy="2720160"/>
          </a:xfrm>
          <a:prstGeom prst="rect">
            <a:avLst/>
          </a:prstGeom>
          <a:ln>
            <a:noFill/>
          </a:ln>
        </p:spPr>
      </p:pic>
      <p:pic>
        <p:nvPicPr>
          <p:cNvPr id="255" name="Объект 11" descr=""/>
          <p:cNvPicPr/>
          <p:nvPr/>
        </p:nvPicPr>
        <p:blipFill>
          <a:blip r:embed="rId5"/>
          <a:stretch/>
        </p:blipFill>
        <p:spPr>
          <a:xfrm>
            <a:off x="3348000" y="1845000"/>
            <a:ext cx="2699640" cy="3570120"/>
          </a:xfrm>
          <a:prstGeom prst="rect">
            <a:avLst/>
          </a:prstGeom>
          <a:ln>
            <a:noFill/>
          </a:ln>
        </p:spPr>
      </p:pic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extShape 1"/>
          <p:cNvSpPr txBox="1"/>
          <p:nvPr/>
        </p:nvSpPr>
        <p:spPr>
          <a:xfrm>
            <a:off x="457200" y="152280"/>
            <a:ext cx="8229240" cy="9442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3600" strike="noStrike">
                <a:solidFill>
                  <a:srgbClr val="ffffff"/>
                </a:solidFill>
                <a:latin typeface="Arial"/>
              </a:rPr>
              <a:t>Мои правительственные награды</a:t>
            </a:r>
            <a:endParaRPr/>
          </a:p>
        </p:txBody>
      </p:sp>
      <p:pic>
        <p:nvPicPr>
          <p:cNvPr id="257" name="Объект 8" descr=""/>
          <p:cNvPicPr/>
          <p:nvPr/>
        </p:nvPicPr>
        <p:blipFill>
          <a:blip r:embed="rId1"/>
          <a:stretch/>
        </p:blipFill>
        <p:spPr>
          <a:xfrm>
            <a:off x="3962520" y="1295280"/>
            <a:ext cx="3644640" cy="5105160"/>
          </a:xfrm>
          <a:prstGeom prst="rect">
            <a:avLst/>
          </a:prstGeom>
          <a:ln>
            <a:noFill/>
          </a:ln>
        </p:spPr>
      </p:pic>
      <p:pic>
        <p:nvPicPr>
          <p:cNvPr id="258" name="Объект 14" descr=""/>
          <p:cNvPicPr/>
          <p:nvPr/>
        </p:nvPicPr>
        <p:blipFill>
          <a:blip r:embed="rId2"/>
          <a:stretch/>
        </p:blipFill>
        <p:spPr>
          <a:xfrm>
            <a:off x="152280" y="1295280"/>
            <a:ext cx="3717000" cy="5186520"/>
          </a:xfrm>
          <a:prstGeom prst="rect">
            <a:avLst/>
          </a:prstGeom>
          <a:ln>
            <a:noFill/>
          </a:ln>
        </p:spPr>
      </p:pic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extShape 1"/>
          <p:cNvSpPr txBox="1"/>
          <p:nvPr/>
        </p:nvSpPr>
        <p:spPr>
          <a:xfrm>
            <a:off x="457200" y="274680"/>
            <a:ext cx="8229240" cy="9442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4000" strike="noStrike">
                <a:solidFill>
                  <a:srgbClr val="ffffff"/>
                </a:solidFill>
                <a:latin typeface="Arial"/>
              </a:rPr>
              <a:t>Обобщение опыта</a:t>
            </a:r>
            <a:endParaRPr/>
          </a:p>
        </p:txBody>
      </p:sp>
      <p:pic>
        <p:nvPicPr>
          <p:cNvPr id="260" name="Объект 6" descr=""/>
          <p:cNvPicPr/>
          <p:nvPr/>
        </p:nvPicPr>
        <p:blipFill>
          <a:blip r:embed="rId1"/>
          <a:stretch/>
        </p:blipFill>
        <p:spPr>
          <a:xfrm>
            <a:off x="380880" y="1523880"/>
            <a:ext cx="3509280" cy="5069520"/>
          </a:xfrm>
          <a:prstGeom prst="rect">
            <a:avLst/>
          </a:prstGeom>
          <a:ln>
            <a:noFill/>
          </a:ln>
        </p:spPr>
      </p:pic>
      <p:pic>
        <p:nvPicPr>
          <p:cNvPr id="261" name="Объект 7" descr=""/>
          <p:cNvPicPr/>
          <p:nvPr/>
        </p:nvPicPr>
        <p:blipFill>
          <a:blip r:embed="rId2"/>
          <a:stretch/>
        </p:blipFill>
        <p:spPr>
          <a:xfrm>
            <a:off x="4191120" y="1523880"/>
            <a:ext cx="3352320" cy="5052600"/>
          </a:xfrm>
          <a:prstGeom prst="rect">
            <a:avLst/>
          </a:prstGeom>
          <a:ln>
            <a:noFill/>
          </a:ln>
        </p:spPr>
      </p:pic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Shape 1"/>
          <p:cNvSpPr txBox="1"/>
          <p:nvPr/>
        </p:nvSpPr>
        <p:spPr>
          <a:xfrm>
            <a:off x="533520" y="228600"/>
            <a:ext cx="8076960" cy="9140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2000" strike="noStrike">
                <a:solidFill>
                  <a:srgbClr val="ffffff"/>
                </a:solidFill>
                <a:latin typeface="Arial"/>
              </a:rPr>
              <a:t>
</a:t>
            </a:r>
            <a:r>
              <a:rPr b="1" lang="en-US" sz="2400" strike="noStrike">
                <a:solidFill>
                  <a:srgbClr val="ffffff"/>
                </a:solidFill>
                <a:latin typeface="Arial"/>
              </a:rPr>
              <a:t>Конкурс педагогических достижений </a:t>
            </a:r>
            <a:r>
              <a:rPr b="1" lang="en-US" sz="2000" strike="noStrike">
                <a:solidFill>
                  <a:srgbClr val="ffffff"/>
                </a:solidFill>
                <a:latin typeface="Arial"/>
              </a:rPr>
              <a:t>
</a:t>
            </a:r>
            <a:r>
              <a:rPr b="1" lang="en-US" sz="2000" strike="noStrike">
                <a:solidFill>
                  <a:srgbClr val="ffffff"/>
                </a:solidFill>
                <a:latin typeface="Arial"/>
              </a:rPr>
              <a:t>Центрального района Санкт-Петербурга 2014-2015 уч.года</a:t>
            </a:r>
            <a:r>
              <a:rPr b="1" lang="en-US" sz="2000" strike="noStrike">
                <a:solidFill>
                  <a:srgbClr val="ffffff"/>
                </a:solidFill>
                <a:latin typeface="Arial"/>
              </a:rPr>
              <a:t>
</a:t>
            </a:r>
            <a:r>
              <a:rPr b="1" i="1" lang="en-US" sz="2000" strike="noStrike">
                <a:solidFill>
                  <a:srgbClr val="000000"/>
                </a:solidFill>
                <a:latin typeface="Calibri"/>
              </a:rPr>
              <a:t>
</a:t>
            </a:r>
            <a:endParaRPr/>
          </a:p>
        </p:txBody>
      </p:sp>
      <p:sp>
        <p:nvSpPr>
          <p:cNvPr id="199" name="TextShape 2"/>
          <p:cNvSpPr txBox="1"/>
          <p:nvPr/>
        </p:nvSpPr>
        <p:spPr>
          <a:xfrm>
            <a:off x="5257800" y="2209680"/>
            <a:ext cx="3200040" cy="34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lang="en-US" sz="1600" strike="noStrike">
                <a:solidFill>
                  <a:srgbClr val="000000"/>
                </a:solidFill>
                <a:latin typeface="Arial"/>
              </a:rPr>
              <a:t>    </a:t>
            </a:r>
            <a:endParaRPr/>
          </a:p>
          <a:p>
            <a:pPr>
              <a:lnSpc>
                <a:spcPct val="100000"/>
              </a:lnSpc>
            </a:pPr>
            <a:r>
              <a:rPr b="1" lang="en-US" strike="noStrike">
                <a:solidFill>
                  <a:srgbClr val="000000"/>
                </a:solidFill>
                <a:latin typeface="Arial"/>
              </a:rPr>
              <a:t>     </a:t>
            </a:r>
            <a:r>
              <a:rPr b="1" lang="en-US" strike="noStrike">
                <a:solidFill>
                  <a:srgbClr val="002060"/>
                </a:solidFill>
                <a:latin typeface="Arial"/>
              </a:rPr>
              <a:t>Самопрезентация</a:t>
            </a:r>
            <a:endParaRPr/>
          </a:p>
          <a:p>
            <a:pPr>
              <a:lnSpc>
                <a:spcPct val="100000"/>
              </a:lnSpc>
            </a:pPr>
            <a:r>
              <a:rPr lang="en-US" sz="1600" strike="noStrike">
                <a:solidFill>
                  <a:srgbClr val="002060"/>
                </a:solidFill>
                <a:latin typeface="Arial"/>
              </a:rPr>
              <a:t>  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1600" strike="noStrike">
                <a:solidFill>
                  <a:srgbClr val="002060"/>
                </a:solidFill>
                <a:latin typeface="Arial"/>
              </a:rPr>
              <a:t>Сергея Павловича Паскина</a:t>
            </a:r>
            <a:r>
              <a:rPr lang="en-US" sz="1600" strike="noStrike">
                <a:solidFill>
                  <a:srgbClr val="002060"/>
                </a:solidFill>
                <a:latin typeface="Arial"/>
              </a:rPr>
              <a:t>, </a:t>
            </a:r>
            <a:endParaRPr/>
          </a:p>
          <a:p>
            <a:pPr>
              <a:lnSpc>
                <a:spcPct val="100000"/>
              </a:lnSpc>
            </a:pPr>
            <a:r>
              <a:rPr lang="en-US" sz="1600" strike="noStrike">
                <a:solidFill>
                  <a:srgbClr val="002060"/>
                </a:solidFill>
                <a:latin typeface="Arial"/>
              </a:rPr>
              <a:t>учителя математики 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1600" strike="noStrike">
                <a:solidFill>
                  <a:srgbClr val="002060"/>
                </a:solidFill>
                <a:latin typeface="Arial"/>
              </a:rPr>
              <a:t>ГБОУ СОШ № 204</a:t>
            </a:r>
            <a:endParaRPr/>
          </a:p>
          <a:p>
            <a:pPr>
              <a:lnSpc>
                <a:spcPct val="100000"/>
              </a:lnSpc>
            </a:pPr>
            <a:r>
              <a:rPr lang="en-US" sz="1600" strike="noStrike">
                <a:solidFill>
                  <a:srgbClr val="002060"/>
                </a:solidFill>
                <a:latin typeface="Arial"/>
              </a:rPr>
              <a:t>с углубленным изучением   </a:t>
            </a:r>
            <a:endParaRPr/>
          </a:p>
          <a:p>
            <a:pPr>
              <a:lnSpc>
                <a:spcPct val="100000"/>
              </a:lnSpc>
            </a:pPr>
            <a:r>
              <a:rPr lang="en-US" sz="1600" strike="noStrike">
                <a:solidFill>
                  <a:srgbClr val="002060"/>
                </a:solidFill>
                <a:latin typeface="Arial"/>
              </a:rPr>
              <a:t>иностранных языков:   </a:t>
            </a:r>
            <a:endParaRPr/>
          </a:p>
          <a:p>
            <a:pPr>
              <a:lnSpc>
                <a:spcPct val="100000"/>
              </a:lnSpc>
            </a:pPr>
            <a:r>
              <a:rPr lang="en-US" sz="1600" strike="noStrike">
                <a:solidFill>
                  <a:srgbClr val="002060"/>
                </a:solidFill>
                <a:latin typeface="Arial"/>
              </a:rPr>
              <a:t>английского и финского</a:t>
            </a:r>
            <a:endParaRPr/>
          </a:p>
        </p:txBody>
      </p:sp>
      <p:pic>
        <p:nvPicPr>
          <p:cNvPr id="200" name="Picture 3" descr=""/>
          <p:cNvPicPr/>
          <p:nvPr/>
        </p:nvPicPr>
        <p:blipFill>
          <a:blip r:embed="rId1"/>
          <a:stretch/>
        </p:blipFill>
        <p:spPr>
          <a:xfrm>
            <a:off x="685800" y="2352960"/>
            <a:ext cx="2208960" cy="3312000"/>
          </a:xfrm>
          <a:prstGeom prst="rect">
            <a:avLst/>
          </a:prstGeom>
          <a:ln>
            <a:noFill/>
          </a:ln>
        </p:spPr>
      </p:pic>
      <p:pic>
        <p:nvPicPr>
          <p:cNvPr id="201" name="Picture 2" descr=""/>
          <p:cNvPicPr/>
          <p:nvPr/>
        </p:nvPicPr>
        <p:blipFill>
          <a:blip r:embed="rId2"/>
          <a:stretch/>
        </p:blipFill>
        <p:spPr>
          <a:xfrm>
            <a:off x="3352680" y="3546720"/>
            <a:ext cx="1561680" cy="914040"/>
          </a:xfrm>
          <a:prstGeom prst="rect">
            <a:avLst/>
          </a:prstGeom>
          <a:ln>
            <a:noFill/>
          </a:ln>
        </p:spPr>
      </p:pic>
      <p:sp>
        <p:nvSpPr>
          <p:cNvPr id="202" name="CustomShape 3"/>
          <p:cNvSpPr/>
          <p:nvPr/>
        </p:nvSpPr>
        <p:spPr>
          <a:xfrm>
            <a:off x="2590920" y="1371600"/>
            <a:ext cx="3885840" cy="91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ru-RU" strike="noStrike">
                <a:solidFill>
                  <a:srgbClr val="002060"/>
                </a:solidFill>
                <a:latin typeface="Arial"/>
              </a:rPr>
              <a:t>«Образование: взгляд в будущее» </a:t>
            </a:r>
            <a:r>
              <a:rPr lang="ru-RU" strike="noStrike">
                <a:solidFill>
                  <a:srgbClr val="002060"/>
                </a:solidFill>
                <a:latin typeface="Arial"/>
              </a:rPr>
              <a:t>
</a:t>
            </a:r>
            <a:r>
              <a:rPr lang="ru-RU" strike="noStrike">
                <a:solidFill>
                  <a:srgbClr val="002060"/>
                </a:solidFill>
                <a:latin typeface="Arial"/>
              </a:rPr>
              <a:t>Номинация «Учитель года»</a:t>
            </a:r>
            <a:endParaRPr/>
          </a:p>
        </p:txBody>
      </p:sp>
      <p:sp>
        <p:nvSpPr>
          <p:cNvPr id="203" name="CustomShape 4"/>
          <p:cNvSpPr/>
          <p:nvPr/>
        </p:nvSpPr>
        <p:spPr>
          <a:xfrm rot="21348000">
            <a:off x="5409720" y="2637000"/>
            <a:ext cx="181440" cy="181440"/>
          </a:xfrm>
          <a:prstGeom prst="ellipse">
            <a:avLst/>
          </a:prstGeom>
          <a:gradFill>
            <a:gsLst>
              <a:gs pos="0">
                <a:schemeClr val="accent6"/>
              </a:gs>
              <a:gs pos="100000">
                <a:schemeClr val="accent6">
                  <a:lumMod val="50000"/>
                </a:schemeClr>
              </a:gs>
            </a:gsLst>
            <a:lin ang="15600000"/>
          </a:gra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04" name="CustomShape 5"/>
          <p:cNvSpPr/>
          <p:nvPr/>
        </p:nvSpPr>
        <p:spPr>
          <a:xfrm rot="21348000">
            <a:off x="5429160" y="2638800"/>
            <a:ext cx="141480" cy="10584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chemeClr val="accent6"/>
              </a:gs>
            </a:gsLst>
            <a:lin ang="5658000"/>
          </a:gradFill>
          <a:ln w="9360"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extShape 1"/>
          <p:cNvSpPr txBox="1"/>
          <p:nvPr/>
        </p:nvSpPr>
        <p:spPr>
          <a:xfrm>
            <a:off x="457200" y="274680"/>
            <a:ext cx="8229240" cy="9442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4000" strike="noStrike">
                <a:solidFill>
                  <a:srgbClr val="ffffff"/>
                </a:solidFill>
                <a:latin typeface="Arial"/>
              </a:rPr>
              <a:t>Найти, увлечь, развить</a:t>
            </a:r>
            <a:endParaRPr/>
          </a:p>
        </p:txBody>
      </p:sp>
      <p:pic>
        <p:nvPicPr>
          <p:cNvPr id="263" name="Объект 8" descr=""/>
          <p:cNvPicPr/>
          <p:nvPr/>
        </p:nvPicPr>
        <p:blipFill>
          <a:blip r:embed="rId1"/>
          <a:stretch/>
        </p:blipFill>
        <p:spPr>
          <a:xfrm>
            <a:off x="304920" y="1523880"/>
            <a:ext cx="3491280" cy="5102280"/>
          </a:xfrm>
          <a:prstGeom prst="rect">
            <a:avLst/>
          </a:prstGeom>
          <a:ln>
            <a:noFill/>
          </a:ln>
        </p:spPr>
      </p:pic>
      <p:pic>
        <p:nvPicPr>
          <p:cNvPr id="264" name="Объект 7" descr=""/>
          <p:cNvPicPr/>
          <p:nvPr/>
        </p:nvPicPr>
        <p:blipFill>
          <a:blip r:embed="rId2"/>
          <a:stretch/>
        </p:blipFill>
        <p:spPr>
          <a:xfrm>
            <a:off x="3962520" y="1523880"/>
            <a:ext cx="3614760" cy="5105160"/>
          </a:xfrm>
          <a:prstGeom prst="rect">
            <a:avLst/>
          </a:prstGeom>
          <a:ln>
            <a:noFill/>
          </a:ln>
        </p:spPr>
      </p:pic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TextShape 1"/>
          <p:cNvSpPr txBox="1"/>
          <p:nvPr/>
        </p:nvSpPr>
        <p:spPr>
          <a:xfrm>
            <a:off x="457200" y="380880"/>
            <a:ext cx="8229240" cy="7617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2400" strike="noStrike">
                <a:solidFill>
                  <a:srgbClr val="ffffff"/>
                </a:solidFill>
                <a:latin typeface="Arial"/>
              </a:rPr>
              <a:t>
</a:t>
            </a:r>
            <a:r>
              <a:rPr b="1" lang="en-US" sz="2400" strike="noStrike">
                <a:solidFill>
                  <a:srgbClr val="ffffff"/>
                </a:solidFill>
                <a:latin typeface="Arial"/>
              </a:rPr>
              <a:t>«Творчество  учителя — творчество  ученика»</a:t>
            </a:r>
            <a:r>
              <a:rPr b="1" lang="en-US" sz="2400" strike="noStrike">
                <a:solidFill>
                  <a:srgbClr val="ffffff"/>
                </a:solidFill>
                <a:latin typeface="Arial"/>
              </a:rPr>
              <a:t>
</a:t>
            </a:r>
            <a:endParaRPr/>
          </a:p>
        </p:txBody>
      </p:sp>
      <p:pic>
        <p:nvPicPr>
          <p:cNvPr id="266" name="Объект 21" descr=""/>
          <p:cNvPicPr/>
          <p:nvPr/>
        </p:nvPicPr>
        <p:blipFill>
          <a:blip r:embed="rId1"/>
          <a:stretch/>
        </p:blipFill>
        <p:spPr>
          <a:xfrm>
            <a:off x="1752480" y="1523880"/>
            <a:ext cx="5673960" cy="4387680"/>
          </a:xfrm>
          <a:prstGeom prst="rect">
            <a:avLst/>
          </a:prstGeom>
          <a:ln>
            <a:noFill/>
          </a:ln>
        </p:spPr>
      </p:pic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extShape 1"/>
          <p:cNvSpPr txBox="1"/>
          <p:nvPr/>
        </p:nvSpPr>
        <p:spPr>
          <a:xfrm>
            <a:off x="457200" y="152280"/>
            <a:ext cx="8229240" cy="9442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3200" strike="noStrike">
                <a:solidFill>
                  <a:srgbClr val="ffffff"/>
                </a:solidFill>
                <a:latin typeface="Arial"/>
              </a:rPr>
              <a:t>Система преподавания геометрии</a:t>
            </a:r>
            <a:endParaRPr/>
          </a:p>
        </p:txBody>
      </p:sp>
      <p:pic>
        <p:nvPicPr>
          <p:cNvPr id="268" name="Объект 7" descr=""/>
          <p:cNvPicPr/>
          <p:nvPr/>
        </p:nvPicPr>
        <p:blipFill>
          <a:blip r:embed="rId1"/>
          <a:stretch/>
        </p:blipFill>
        <p:spPr>
          <a:xfrm>
            <a:off x="3200400" y="1828800"/>
            <a:ext cx="2926440" cy="4084560"/>
          </a:xfrm>
          <a:prstGeom prst="rect">
            <a:avLst/>
          </a:prstGeom>
          <a:ln>
            <a:noFill/>
          </a:ln>
        </p:spPr>
      </p:pic>
      <p:pic>
        <p:nvPicPr>
          <p:cNvPr id="269" name="Объект 6" descr=""/>
          <p:cNvPicPr/>
          <p:nvPr/>
        </p:nvPicPr>
        <p:blipFill>
          <a:blip r:embed="rId2"/>
          <a:stretch/>
        </p:blipFill>
        <p:spPr>
          <a:xfrm>
            <a:off x="6172200" y="1238040"/>
            <a:ext cx="2770200" cy="4026240"/>
          </a:xfrm>
          <a:prstGeom prst="rect">
            <a:avLst/>
          </a:prstGeom>
          <a:ln>
            <a:noFill/>
          </a:ln>
        </p:spPr>
      </p:pic>
      <p:pic>
        <p:nvPicPr>
          <p:cNvPr id="270" name="" descr=""/>
          <p:cNvPicPr/>
          <p:nvPr/>
        </p:nvPicPr>
        <p:blipFill>
          <a:blip r:embed="rId3"/>
          <a:stretch/>
        </p:blipFill>
        <p:spPr>
          <a:xfrm>
            <a:off x="304920" y="2666880"/>
            <a:ext cx="2806560" cy="4064040"/>
          </a:xfrm>
          <a:prstGeom prst="rect">
            <a:avLst/>
          </a:prstGeom>
          <a:ln>
            <a:noFill/>
          </a:ln>
        </p:spPr>
      </p:pic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extShape 1"/>
          <p:cNvSpPr txBox="1"/>
          <p:nvPr/>
        </p:nvSpPr>
        <p:spPr>
          <a:xfrm>
            <a:off x="457200" y="152280"/>
            <a:ext cx="8229240" cy="10202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2800" strike="noStrike">
                <a:solidFill>
                  <a:srgbClr val="ffffff"/>
                </a:solidFill>
                <a:latin typeface="Arial"/>
              </a:rPr>
              <a:t>Развитие пространственного воображения</a:t>
            </a:r>
            <a:endParaRPr/>
          </a:p>
        </p:txBody>
      </p:sp>
      <p:pic>
        <p:nvPicPr>
          <p:cNvPr id="272" name="Объект 8" descr=""/>
          <p:cNvPicPr/>
          <p:nvPr/>
        </p:nvPicPr>
        <p:blipFill>
          <a:blip r:embed="rId1"/>
          <a:stretch/>
        </p:blipFill>
        <p:spPr>
          <a:xfrm>
            <a:off x="685800" y="1523880"/>
            <a:ext cx="6848640" cy="4975200"/>
          </a:xfrm>
          <a:prstGeom prst="rect">
            <a:avLst/>
          </a:prstGeom>
          <a:ln>
            <a:noFill/>
          </a:ln>
        </p:spPr>
      </p:pic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TextShape 1"/>
          <p:cNvSpPr txBox="1"/>
          <p:nvPr/>
        </p:nvSpPr>
        <p:spPr>
          <a:xfrm>
            <a:off x="457200" y="274680"/>
            <a:ext cx="8229240" cy="9442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4000" strike="noStrike">
                <a:solidFill>
                  <a:srgbClr val="ffffff"/>
                </a:solidFill>
                <a:latin typeface="Arial"/>
              </a:rPr>
              <a:t>Работы учеников 5 класса</a:t>
            </a:r>
            <a:endParaRPr/>
          </a:p>
        </p:txBody>
      </p:sp>
      <p:pic>
        <p:nvPicPr>
          <p:cNvPr id="274" name="Объект 8" descr=""/>
          <p:cNvPicPr/>
          <p:nvPr/>
        </p:nvPicPr>
        <p:blipFill>
          <a:blip r:embed="rId1"/>
          <a:stretch/>
        </p:blipFill>
        <p:spPr>
          <a:xfrm>
            <a:off x="4876920" y="1917000"/>
            <a:ext cx="4176360" cy="2905560"/>
          </a:xfrm>
          <a:prstGeom prst="rect">
            <a:avLst/>
          </a:prstGeom>
          <a:ln>
            <a:noFill/>
          </a:ln>
        </p:spPr>
      </p:pic>
      <p:pic>
        <p:nvPicPr>
          <p:cNvPr id="275" name="Объект 9" descr=""/>
          <p:cNvPicPr/>
          <p:nvPr/>
        </p:nvPicPr>
        <p:blipFill>
          <a:blip r:embed="rId2"/>
          <a:stretch/>
        </p:blipFill>
        <p:spPr>
          <a:xfrm>
            <a:off x="380880" y="1905120"/>
            <a:ext cx="4350960" cy="4347360"/>
          </a:xfrm>
          <a:prstGeom prst="rect">
            <a:avLst/>
          </a:prstGeom>
          <a:ln>
            <a:noFill/>
          </a:ln>
        </p:spPr>
      </p:pic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TextShape 1"/>
          <p:cNvSpPr txBox="1"/>
          <p:nvPr/>
        </p:nvSpPr>
        <p:spPr>
          <a:xfrm>
            <a:off x="457200" y="274680"/>
            <a:ext cx="8229240" cy="9442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3600" strike="noStrike">
                <a:solidFill>
                  <a:srgbClr val="ffffff"/>
                </a:solidFill>
                <a:latin typeface="Arial"/>
              </a:rPr>
              <a:t>Стереометрические модели</a:t>
            </a:r>
            <a:endParaRPr/>
          </a:p>
        </p:txBody>
      </p:sp>
      <p:pic>
        <p:nvPicPr>
          <p:cNvPr id="277" name="Объект 3" descr=""/>
          <p:cNvPicPr/>
          <p:nvPr/>
        </p:nvPicPr>
        <p:blipFill>
          <a:blip r:embed="rId1"/>
          <a:stretch/>
        </p:blipFill>
        <p:spPr>
          <a:xfrm>
            <a:off x="609480" y="1371600"/>
            <a:ext cx="3723480" cy="5181120"/>
          </a:xfrm>
          <a:prstGeom prst="rect">
            <a:avLst/>
          </a:prstGeom>
          <a:ln>
            <a:noFill/>
          </a:ln>
        </p:spPr>
      </p:pic>
      <p:pic>
        <p:nvPicPr>
          <p:cNvPr id="278" name="Объект 5" descr=""/>
          <p:cNvPicPr/>
          <p:nvPr/>
        </p:nvPicPr>
        <p:blipFill>
          <a:blip r:embed="rId2"/>
          <a:stretch/>
        </p:blipFill>
        <p:spPr>
          <a:xfrm>
            <a:off x="4724280" y="1371600"/>
            <a:ext cx="3885840" cy="3753720"/>
          </a:xfrm>
          <a:prstGeom prst="rect">
            <a:avLst/>
          </a:prstGeom>
          <a:ln>
            <a:noFill/>
          </a:ln>
        </p:spPr>
      </p:pic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extShape 1"/>
          <p:cNvSpPr txBox="1"/>
          <p:nvPr/>
        </p:nvSpPr>
        <p:spPr>
          <a:xfrm>
            <a:off x="457200" y="274680"/>
            <a:ext cx="8229240" cy="9442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2800" strike="noStrike">
                <a:solidFill>
                  <a:srgbClr val="ffffff"/>
                </a:solidFill>
                <a:latin typeface="Arial"/>
              </a:rPr>
              <a:t>Творческие работы старшеклассников</a:t>
            </a:r>
            <a:endParaRPr/>
          </a:p>
        </p:txBody>
      </p:sp>
      <p:pic>
        <p:nvPicPr>
          <p:cNvPr id="280" name="Объект 4" descr=""/>
          <p:cNvPicPr/>
          <p:nvPr/>
        </p:nvPicPr>
        <p:blipFill>
          <a:blip r:embed="rId1"/>
          <a:stretch/>
        </p:blipFill>
        <p:spPr>
          <a:xfrm>
            <a:off x="304920" y="1371600"/>
            <a:ext cx="3580920" cy="5157000"/>
          </a:xfrm>
          <a:prstGeom prst="rect">
            <a:avLst/>
          </a:prstGeom>
          <a:ln>
            <a:noFill/>
          </a:ln>
        </p:spPr>
      </p:pic>
      <p:pic>
        <p:nvPicPr>
          <p:cNvPr id="281" name="Объект 5" descr=""/>
          <p:cNvPicPr/>
          <p:nvPr/>
        </p:nvPicPr>
        <p:blipFill>
          <a:blip r:embed="rId2"/>
          <a:stretch/>
        </p:blipFill>
        <p:spPr>
          <a:xfrm rot="16200000">
            <a:off x="4767480" y="718920"/>
            <a:ext cx="3504960" cy="4810680"/>
          </a:xfrm>
          <a:prstGeom prst="rect">
            <a:avLst/>
          </a:prstGeom>
          <a:ln>
            <a:noFill/>
          </a:ln>
        </p:spPr>
      </p:pic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extShape 1"/>
          <p:cNvSpPr txBox="1"/>
          <p:nvPr/>
        </p:nvSpPr>
        <p:spPr>
          <a:xfrm>
            <a:off x="457200" y="274680"/>
            <a:ext cx="8229240" cy="9442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2800" strike="noStrike">
                <a:solidFill>
                  <a:srgbClr val="ffffff"/>
                </a:solidFill>
                <a:latin typeface="Arial"/>
              </a:rPr>
              <a:t>Творческие работы старшеклассников</a:t>
            </a:r>
            <a:endParaRPr/>
          </a:p>
        </p:txBody>
      </p:sp>
      <p:pic>
        <p:nvPicPr>
          <p:cNvPr id="283" name="Объект 5" descr=""/>
          <p:cNvPicPr/>
          <p:nvPr/>
        </p:nvPicPr>
        <p:blipFill>
          <a:blip r:embed="rId1"/>
          <a:stretch/>
        </p:blipFill>
        <p:spPr>
          <a:xfrm>
            <a:off x="304920" y="1523880"/>
            <a:ext cx="4038120" cy="4213080"/>
          </a:xfrm>
          <a:prstGeom prst="rect">
            <a:avLst/>
          </a:prstGeom>
          <a:ln>
            <a:noFill/>
          </a:ln>
        </p:spPr>
      </p:pic>
      <p:pic>
        <p:nvPicPr>
          <p:cNvPr id="284" name="Объект 7" descr=""/>
          <p:cNvPicPr/>
          <p:nvPr/>
        </p:nvPicPr>
        <p:blipFill>
          <a:blip r:embed="rId2"/>
          <a:stretch/>
        </p:blipFill>
        <p:spPr>
          <a:xfrm>
            <a:off x="4724280" y="1752480"/>
            <a:ext cx="4038120" cy="3453480"/>
          </a:xfrm>
          <a:prstGeom prst="rect">
            <a:avLst/>
          </a:prstGeom>
          <a:ln>
            <a:noFill/>
          </a:ln>
        </p:spPr>
      </p:pic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TextShape 1"/>
          <p:cNvSpPr txBox="1"/>
          <p:nvPr/>
        </p:nvSpPr>
        <p:spPr>
          <a:xfrm>
            <a:off x="457200" y="76320"/>
            <a:ext cx="8229240" cy="10202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2400" strike="noStrike">
                <a:solidFill>
                  <a:srgbClr val="ffffff"/>
                </a:solidFill>
                <a:latin typeface="Arial"/>
              </a:rPr>
              <a:t>Современные страницы истории </a:t>
            </a:r>
            <a:r>
              <a:rPr b="1" lang="en-US" sz="2800" strike="noStrike">
                <a:solidFill>
                  <a:srgbClr val="ffffff"/>
                </a:solidFill>
                <a:latin typeface="Arial"/>
              </a:rPr>
              <a:t>математики</a:t>
            </a:r>
            <a:endParaRPr/>
          </a:p>
        </p:txBody>
      </p:sp>
      <p:pic>
        <p:nvPicPr>
          <p:cNvPr id="286" name="Объект 3" descr=""/>
          <p:cNvPicPr/>
          <p:nvPr/>
        </p:nvPicPr>
        <p:blipFill>
          <a:blip r:embed="rId1"/>
          <a:stretch/>
        </p:blipFill>
        <p:spPr>
          <a:xfrm>
            <a:off x="1387440" y="1676520"/>
            <a:ext cx="6232320" cy="3809520"/>
          </a:xfrm>
          <a:prstGeom prst="rect">
            <a:avLst/>
          </a:prstGeom>
          <a:ln>
            <a:noFill/>
          </a:ln>
        </p:spPr>
      </p:pic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extShape 1"/>
          <p:cNvSpPr txBox="1"/>
          <p:nvPr/>
        </p:nvSpPr>
        <p:spPr>
          <a:xfrm>
            <a:off x="457200" y="152280"/>
            <a:ext cx="8229240" cy="10202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2800" strike="noStrike">
                <a:solidFill>
                  <a:srgbClr val="ffffff"/>
                </a:solidFill>
                <a:latin typeface="Arial"/>
              </a:rPr>
              <a:t>Автограф знаменитого современника</a:t>
            </a:r>
            <a:endParaRPr/>
          </a:p>
        </p:txBody>
      </p:sp>
      <p:pic>
        <p:nvPicPr>
          <p:cNvPr id="288" name="Объект 7" descr=""/>
          <p:cNvPicPr/>
          <p:nvPr/>
        </p:nvPicPr>
        <p:blipFill>
          <a:blip r:embed="rId1"/>
          <a:stretch/>
        </p:blipFill>
        <p:spPr>
          <a:xfrm>
            <a:off x="304920" y="1371600"/>
            <a:ext cx="3509280" cy="5097960"/>
          </a:xfrm>
          <a:prstGeom prst="rect">
            <a:avLst/>
          </a:prstGeom>
          <a:ln>
            <a:noFill/>
          </a:ln>
        </p:spPr>
      </p:pic>
      <p:pic>
        <p:nvPicPr>
          <p:cNvPr id="289" name="Объект 6" descr=""/>
          <p:cNvPicPr/>
          <p:nvPr/>
        </p:nvPicPr>
        <p:blipFill>
          <a:blip r:embed="rId2"/>
          <a:stretch/>
        </p:blipFill>
        <p:spPr>
          <a:xfrm>
            <a:off x="3962520" y="1561680"/>
            <a:ext cx="4952520" cy="3521880"/>
          </a:xfrm>
          <a:prstGeom prst="rect">
            <a:avLst/>
          </a:prstGeom>
          <a:ln>
            <a:noFill/>
          </a:ln>
        </p:spPr>
      </p:pic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Shape 1"/>
          <p:cNvSpPr txBox="1"/>
          <p:nvPr/>
        </p:nvSpPr>
        <p:spPr>
          <a:xfrm>
            <a:off x="304920" y="228600"/>
            <a:ext cx="8457840" cy="91692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4000" strike="noStrike">
                <a:solidFill>
                  <a:srgbClr val="ffffff"/>
                </a:solidFill>
                <a:latin typeface="Arial"/>
              </a:rPr>
              <a:t>Школьные годы</a:t>
            </a:r>
            <a:endParaRPr/>
          </a:p>
        </p:txBody>
      </p:sp>
      <p:pic>
        <p:nvPicPr>
          <p:cNvPr id="206" name="Объект 11" descr=""/>
          <p:cNvPicPr/>
          <p:nvPr/>
        </p:nvPicPr>
        <p:blipFill>
          <a:blip r:embed="rId1"/>
          <a:stretch/>
        </p:blipFill>
        <p:spPr>
          <a:xfrm>
            <a:off x="457200" y="1676520"/>
            <a:ext cx="4038120" cy="4318200"/>
          </a:xfrm>
          <a:prstGeom prst="rect">
            <a:avLst/>
          </a:prstGeom>
          <a:ln>
            <a:noFill/>
          </a:ln>
        </p:spPr>
      </p:pic>
      <p:pic>
        <p:nvPicPr>
          <p:cNvPr id="207" name="Объект 8" descr=""/>
          <p:cNvPicPr/>
          <p:nvPr/>
        </p:nvPicPr>
        <p:blipFill>
          <a:blip r:embed="rId2"/>
          <a:stretch/>
        </p:blipFill>
        <p:spPr>
          <a:xfrm>
            <a:off x="4648320" y="1981080"/>
            <a:ext cx="4038120" cy="2868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CustomShape 1"/>
          <p:cNvSpPr/>
          <p:nvPr/>
        </p:nvSpPr>
        <p:spPr>
          <a:xfrm>
            <a:off x="762120" y="21960"/>
            <a:ext cx="7619760" cy="24379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lang="ru-RU" sz="2500" strike="noStrike">
                <a:solidFill>
                  <a:srgbClr val="ffffff"/>
                </a:solidFill>
                <a:latin typeface="Calibri"/>
              </a:rPr>
              <a:t> </a:t>
            </a:r>
            <a:endParaRPr/>
          </a:p>
        </p:txBody>
      </p:sp>
      <p:sp>
        <p:nvSpPr>
          <p:cNvPr id="291" name="TextShape 2"/>
          <p:cNvSpPr txBox="1"/>
          <p:nvPr/>
        </p:nvSpPr>
        <p:spPr>
          <a:xfrm>
            <a:off x="467640" y="76320"/>
            <a:ext cx="8295120" cy="22536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 strike="noStrike">
                <a:solidFill>
                  <a:srgbClr val="000000"/>
                </a:solidFill>
                <a:latin typeface="Calibri"/>
              </a:rPr>
              <a:t>
</a:t>
            </a:r>
            <a:r>
              <a:rPr i="1" lang="en-US" sz="2700" strike="noStrike">
                <a:solidFill>
                  <a:srgbClr val="ffffff"/>
                </a:solidFill>
                <a:latin typeface="Arial"/>
              </a:rPr>
              <a:t>«Вечно юный, и светлый, и звонкий</a:t>
            </a:r>
            <a:r>
              <a:rPr i="1" lang="en-US" sz="2700" strike="noStrike">
                <a:solidFill>
                  <a:srgbClr val="ffffff"/>
                </a:solidFill>
                <a:latin typeface="Arial"/>
              </a:rPr>
              <a:t>
</a:t>
            </a:r>
            <a:r>
              <a:rPr i="1" lang="en-US" sz="2700" strike="noStrike">
                <a:solidFill>
                  <a:srgbClr val="ffffff"/>
                </a:solidFill>
                <a:latin typeface="Arial"/>
              </a:rPr>
              <a:t>Отражается в синеве</a:t>
            </a:r>
            <a:r>
              <a:rPr i="1" lang="en-US" sz="2700" strike="noStrike">
                <a:solidFill>
                  <a:srgbClr val="ffffff"/>
                </a:solidFill>
                <a:latin typeface="Arial"/>
              </a:rPr>
              <a:t>
</a:t>
            </a:r>
            <a:r>
              <a:rPr i="1" lang="en-US" sz="2700" strike="noStrike">
                <a:solidFill>
                  <a:srgbClr val="ffffff"/>
                </a:solidFill>
                <a:latin typeface="Arial"/>
              </a:rPr>
              <a:t>Этот маленький город на Мойке</a:t>
            </a:r>
            <a:r>
              <a:rPr i="1" lang="en-US" sz="2700" strike="noStrike">
                <a:solidFill>
                  <a:srgbClr val="ffffff"/>
                </a:solidFill>
                <a:latin typeface="Arial"/>
              </a:rPr>
              <a:t>
</a:t>
            </a:r>
            <a:r>
              <a:rPr i="1" lang="en-US" sz="2700" strike="noStrike">
                <a:solidFill>
                  <a:srgbClr val="ffffff"/>
                </a:solidFill>
                <a:latin typeface="Arial"/>
              </a:rPr>
              <a:t>В нашем городе на Неве»</a:t>
            </a:r>
            <a:r>
              <a:rPr lang="en-US" sz="4400" strike="noStrike">
                <a:solidFill>
                  <a:srgbClr val="000000"/>
                </a:solidFill>
                <a:latin typeface="Calibri"/>
              </a:rPr>
              <a:t>
</a:t>
            </a:r>
            <a:r>
              <a:rPr lang="en-US" sz="4400" strike="noStrike">
                <a:solidFill>
                  <a:srgbClr val="000000"/>
                </a:solidFill>
                <a:latin typeface="Calibri"/>
              </a:rPr>
              <a:t>                                                  </a:t>
            </a:r>
            <a:r>
              <a:rPr lang="en-US" sz="2000" strike="noStrike">
                <a:solidFill>
                  <a:srgbClr val="000000"/>
                </a:solidFill>
                <a:latin typeface="Calibri"/>
              </a:rPr>
              <a:t> </a:t>
            </a:r>
            <a:endParaRPr/>
          </a:p>
        </p:txBody>
      </p:sp>
      <p:pic>
        <p:nvPicPr>
          <p:cNvPr id="292" name="Объект 6" descr=""/>
          <p:cNvPicPr/>
          <p:nvPr/>
        </p:nvPicPr>
        <p:blipFill>
          <a:blip r:embed="rId1"/>
          <a:stretch/>
        </p:blipFill>
        <p:spPr>
          <a:xfrm>
            <a:off x="304920" y="2743200"/>
            <a:ext cx="4456080" cy="3704400"/>
          </a:xfrm>
          <a:prstGeom prst="rect">
            <a:avLst/>
          </a:prstGeom>
          <a:ln>
            <a:noFill/>
          </a:ln>
        </p:spPr>
      </p:pic>
      <p:pic>
        <p:nvPicPr>
          <p:cNvPr id="293" name="Объект 7" descr=""/>
          <p:cNvPicPr/>
          <p:nvPr/>
        </p:nvPicPr>
        <p:blipFill>
          <a:blip r:embed="rId2"/>
          <a:stretch/>
        </p:blipFill>
        <p:spPr>
          <a:xfrm>
            <a:off x="4995720" y="2743200"/>
            <a:ext cx="3843360" cy="2465640"/>
          </a:xfrm>
          <a:prstGeom prst="rect">
            <a:avLst/>
          </a:prstGeom>
          <a:ln>
            <a:noFill/>
          </a:ln>
        </p:spPr>
      </p:pic>
      <p:sp>
        <p:nvSpPr>
          <p:cNvPr id="294" name="CustomShape 3"/>
          <p:cNvSpPr/>
          <p:nvPr/>
        </p:nvSpPr>
        <p:spPr>
          <a:xfrm>
            <a:off x="5551560" y="2057400"/>
            <a:ext cx="22276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ru-RU" strike="noStrike">
                <a:solidFill>
                  <a:srgbClr val="ffffff"/>
                </a:solidFill>
                <a:latin typeface="Arial"/>
              </a:rPr>
              <a:t>Гимн школы № 204</a:t>
            </a:r>
            <a:endParaRPr/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extShape 1"/>
          <p:cNvSpPr txBox="1"/>
          <p:nvPr/>
        </p:nvSpPr>
        <p:spPr>
          <a:xfrm>
            <a:off x="457200" y="10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2400" strike="noStrike">
                <a:solidFill>
                  <a:srgbClr val="ffffff"/>
                </a:solidFill>
                <a:latin typeface="Arial"/>
              </a:rPr>
              <a:t>Ленинградский государственный университет,</a:t>
            </a:r>
            <a:r>
              <a:rPr b="1" lang="en-US" sz="2400" strike="noStrike">
                <a:solidFill>
                  <a:srgbClr val="ffffff"/>
                </a:solidFill>
                <a:latin typeface="Arial"/>
              </a:rPr>
              <a:t>
</a:t>
            </a:r>
            <a:r>
              <a:rPr b="1" lang="en-US" sz="2400" strike="noStrike">
                <a:solidFill>
                  <a:srgbClr val="ffffff"/>
                </a:solidFill>
                <a:latin typeface="Arial"/>
              </a:rPr>
              <a:t>студент МАТМЕХА</a:t>
            </a:r>
            <a:endParaRPr/>
          </a:p>
        </p:txBody>
      </p:sp>
      <p:pic>
        <p:nvPicPr>
          <p:cNvPr id="209" name="Picture 2" descr=""/>
          <p:cNvPicPr/>
          <p:nvPr/>
        </p:nvPicPr>
        <p:blipFill>
          <a:blip r:embed="rId1"/>
          <a:stretch/>
        </p:blipFill>
        <p:spPr>
          <a:xfrm>
            <a:off x="4648320" y="1752480"/>
            <a:ext cx="4038120" cy="3028680"/>
          </a:xfrm>
          <a:prstGeom prst="rect">
            <a:avLst/>
          </a:prstGeom>
          <a:ln>
            <a:noFill/>
          </a:ln>
        </p:spPr>
      </p:pic>
      <p:sp>
        <p:nvSpPr>
          <p:cNvPr id="210" name="TextShape 2"/>
          <p:cNvSpPr txBox="1"/>
          <p:nvPr/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endParaRPr/>
          </a:p>
        </p:txBody>
      </p:sp>
      <p:pic>
        <p:nvPicPr>
          <p:cNvPr id="211" name="Picture 2" descr=""/>
          <p:cNvPicPr/>
          <p:nvPr/>
        </p:nvPicPr>
        <p:blipFill>
          <a:blip r:embed="rId2"/>
          <a:stretch/>
        </p:blipFill>
        <p:spPr>
          <a:xfrm>
            <a:off x="609480" y="1447920"/>
            <a:ext cx="3200040" cy="4938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extShape 1"/>
          <p:cNvSpPr txBox="1"/>
          <p:nvPr/>
        </p:nvSpPr>
        <p:spPr>
          <a:xfrm>
            <a:off x="533520" y="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 strike="noStrike">
                <a:solidFill>
                  <a:srgbClr val="ffffff"/>
                </a:solidFill>
                <a:latin typeface="Calibri"/>
              </a:rPr>
              <a:t>Первая публикация</a:t>
            </a:r>
            <a:endParaRPr/>
          </a:p>
        </p:txBody>
      </p:sp>
      <p:pic>
        <p:nvPicPr>
          <p:cNvPr id="213" name="Объект 4" descr=""/>
          <p:cNvPicPr/>
          <p:nvPr/>
        </p:nvPicPr>
        <p:blipFill>
          <a:blip r:embed="rId1"/>
          <a:stretch/>
        </p:blipFill>
        <p:spPr>
          <a:xfrm>
            <a:off x="838080" y="1600200"/>
            <a:ext cx="2879640" cy="4525560"/>
          </a:xfrm>
          <a:prstGeom prst="rect">
            <a:avLst/>
          </a:prstGeom>
          <a:ln>
            <a:noFill/>
          </a:ln>
        </p:spPr>
      </p:pic>
      <p:pic>
        <p:nvPicPr>
          <p:cNvPr id="214" name="Объект 7" descr=""/>
          <p:cNvPicPr/>
          <p:nvPr/>
        </p:nvPicPr>
        <p:blipFill>
          <a:blip r:embed="rId2"/>
          <a:stretch/>
        </p:blipFill>
        <p:spPr>
          <a:xfrm>
            <a:off x="4572000" y="1600200"/>
            <a:ext cx="2825280" cy="4525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extShape 1"/>
          <p:cNvSpPr txBox="1"/>
          <p:nvPr/>
        </p:nvSpPr>
        <p:spPr>
          <a:xfrm>
            <a:off x="457200" y="152280"/>
            <a:ext cx="8229240" cy="7617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2800" strike="noStrike">
                <a:solidFill>
                  <a:srgbClr val="ffffff"/>
                </a:solidFill>
                <a:latin typeface="Arial"/>
              </a:rPr>
              <a:t>Новгородский политехнический институт, </a:t>
            </a:r>
            <a:r>
              <a:rPr b="1" lang="en-US" sz="2400" strike="noStrike">
                <a:solidFill>
                  <a:srgbClr val="ffffff"/>
                </a:solidFill>
                <a:latin typeface="Arial"/>
              </a:rPr>
              <a:t>преподаватель кафедры Высшей математики </a:t>
            </a:r>
            <a:endParaRPr/>
          </a:p>
        </p:txBody>
      </p:sp>
      <p:pic>
        <p:nvPicPr>
          <p:cNvPr id="216" name="Объект 3" descr=""/>
          <p:cNvPicPr/>
          <p:nvPr/>
        </p:nvPicPr>
        <p:blipFill>
          <a:blip r:embed="rId1"/>
          <a:stretch/>
        </p:blipFill>
        <p:spPr>
          <a:xfrm>
            <a:off x="685800" y="1447920"/>
            <a:ext cx="6687000" cy="4871880"/>
          </a:xfrm>
          <a:prstGeom prst="rect">
            <a:avLst/>
          </a:prstGeom>
          <a:ln>
            <a:noFill/>
          </a:ln>
        </p:spPr>
      </p:pic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Shape 1"/>
          <p:cNvSpPr txBox="1"/>
          <p:nvPr/>
        </p:nvSpPr>
        <p:spPr>
          <a:xfrm>
            <a:off x="457200" y="228600"/>
            <a:ext cx="8305560" cy="106632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3200" strike="noStrike">
                <a:solidFill>
                  <a:srgbClr val="ffffff"/>
                </a:solidFill>
                <a:latin typeface="Arial"/>
              </a:rPr>
              <a:t>Учитель математики в средней школе</a:t>
            </a:r>
            <a:endParaRPr/>
          </a:p>
        </p:txBody>
      </p:sp>
      <p:pic>
        <p:nvPicPr>
          <p:cNvPr id="218" name="Объект 8" descr=""/>
          <p:cNvPicPr/>
          <p:nvPr/>
        </p:nvPicPr>
        <p:blipFill>
          <a:blip r:embed="rId1"/>
          <a:stretch/>
        </p:blipFill>
        <p:spPr>
          <a:xfrm>
            <a:off x="3809880" y="1905120"/>
            <a:ext cx="5028840" cy="3161160"/>
          </a:xfrm>
          <a:prstGeom prst="rect">
            <a:avLst/>
          </a:prstGeom>
          <a:ln>
            <a:noFill/>
          </a:ln>
        </p:spPr>
      </p:pic>
      <p:pic>
        <p:nvPicPr>
          <p:cNvPr id="219" name="Объект 15" descr=""/>
          <p:cNvPicPr/>
          <p:nvPr/>
        </p:nvPicPr>
        <p:blipFill>
          <a:blip r:embed="rId2"/>
          <a:stretch/>
        </p:blipFill>
        <p:spPr>
          <a:xfrm>
            <a:off x="380880" y="1523880"/>
            <a:ext cx="3276360" cy="4877640"/>
          </a:xfrm>
          <a:prstGeom prst="rect">
            <a:avLst/>
          </a:prstGeom>
          <a:ln>
            <a:noFill/>
          </a:ln>
        </p:spPr>
      </p:pic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Объект 9" descr=""/>
          <p:cNvPicPr/>
          <p:nvPr/>
        </p:nvPicPr>
        <p:blipFill>
          <a:blip r:embed="rId1"/>
          <a:stretch/>
        </p:blipFill>
        <p:spPr>
          <a:xfrm>
            <a:off x="4800600" y="4119840"/>
            <a:ext cx="4170960" cy="2561760"/>
          </a:xfrm>
          <a:prstGeom prst="rect">
            <a:avLst/>
          </a:prstGeom>
          <a:ln>
            <a:noFill/>
          </a:ln>
        </p:spPr>
      </p:pic>
      <p:pic>
        <p:nvPicPr>
          <p:cNvPr id="221" name="Объект 6" descr=""/>
          <p:cNvPicPr/>
          <p:nvPr/>
        </p:nvPicPr>
        <p:blipFill>
          <a:blip r:embed="rId2"/>
          <a:stretch/>
        </p:blipFill>
        <p:spPr>
          <a:xfrm>
            <a:off x="304920" y="1393560"/>
            <a:ext cx="4266720" cy="2544840"/>
          </a:xfrm>
          <a:prstGeom prst="rect">
            <a:avLst/>
          </a:prstGeom>
          <a:ln>
            <a:noFill/>
          </a:ln>
        </p:spPr>
      </p:pic>
      <p:pic>
        <p:nvPicPr>
          <p:cNvPr id="222" name="Объект 9" descr=""/>
          <p:cNvPicPr/>
          <p:nvPr/>
        </p:nvPicPr>
        <p:blipFill>
          <a:blip r:embed="rId3"/>
          <a:stretch/>
        </p:blipFill>
        <p:spPr>
          <a:xfrm>
            <a:off x="304920" y="4086720"/>
            <a:ext cx="4190760" cy="2676240"/>
          </a:xfrm>
          <a:prstGeom prst="rect">
            <a:avLst/>
          </a:prstGeom>
          <a:ln>
            <a:noFill/>
          </a:ln>
        </p:spPr>
      </p:pic>
      <p:pic>
        <p:nvPicPr>
          <p:cNvPr id="223" name="Объект 12" descr=""/>
          <p:cNvPicPr/>
          <p:nvPr/>
        </p:nvPicPr>
        <p:blipFill>
          <a:blip r:embed="rId4"/>
          <a:stretch/>
        </p:blipFill>
        <p:spPr>
          <a:xfrm>
            <a:off x="4800600" y="1394640"/>
            <a:ext cx="4170960" cy="2528280"/>
          </a:xfrm>
          <a:prstGeom prst="rect">
            <a:avLst/>
          </a:prstGeom>
          <a:ln>
            <a:noFill/>
          </a:ln>
        </p:spPr>
      </p:pic>
      <p:sp>
        <p:nvSpPr>
          <p:cNvPr id="224" name="TextShape 1"/>
          <p:cNvSpPr txBox="1"/>
          <p:nvPr/>
        </p:nvSpPr>
        <p:spPr>
          <a:xfrm>
            <a:off x="457200" y="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 strike="noStrike">
                <a:solidFill>
                  <a:srgbClr val="ffffff"/>
                </a:solidFill>
                <a:latin typeface="Calibri"/>
              </a:rPr>
              <a:t>Школьные будни и праздники</a:t>
            </a:r>
            <a:endParaRPr/>
          </a:p>
        </p:txBody>
      </p:sp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extShape 1"/>
          <p:cNvSpPr txBox="1"/>
          <p:nvPr/>
        </p:nvSpPr>
        <p:spPr>
          <a:xfrm>
            <a:off x="1143000" y="533520"/>
            <a:ext cx="815292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3600" strike="noStrike">
                <a:solidFill>
                  <a:srgbClr val="378ea5"/>
                </a:solidFill>
                <a:latin typeface="Arial"/>
              </a:rPr>
              <a:t>Олимпийское движение</a:t>
            </a:r>
            <a:endParaRPr/>
          </a:p>
        </p:txBody>
      </p:sp>
      <p:pic>
        <p:nvPicPr>
          <p:cNvPr id="226" name="Объект 12" descr=""/>
          <p:cNvPicPr/>
          <p:nvPr/>
        </p:nvPicPr>
        <p:blipFill>
          <a:blip r:embed="rId2"/>
          <a:stretch/>
        </p:blipFill>
        <p:spPr>
          <a:xfrm>
            <a:off x="3352680" y="1828800"/>
            <a:ext cx="3600000" cy="3876480"/>
          </a:xfrm>
          <a:prstGeom prst="rect">
            <a:avLst/>
          </a:prstGeom>
          <a:ln>
            <a:noFill/>
          </a:ln>
        </p:spPr>
      </p:pic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