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C2120E"/>
    <a:srgbClr val="C10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13360-95F2-4090-98E2-AB9B0A88E920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3C22E-D7EA-49FC-B728-705E27CB01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490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3C22E-D7EA-49FC-B728-705E27CB01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19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70047"/>
      </p:ext>
    </p:extLst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598385"/>
      </p:ext>
    </p:extLst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04981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022528"/>
      </p:ext>
    </p:extLst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839939"/>
      </p:ext>
    </p:extLst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35120"/>
      </p:ext>
    </p:extLst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46747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10594"/>
      </p:ext>
    </p:extLst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74091"/>
      </p:ext>
    </p:extLst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9222"/>
      </p:ext>
    </p:extLst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0785"/>
      </p:ext>
    </p:extLst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9EAD0-9E49-4971-902D-AA2654BFD2C8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F31F1-D1BE-4AC1-ADC1-10DE44F516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198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20" y="4019396"/>
            <a:ext cx="198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53707"/>
            <a:ext cx="198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7" y="4025254"/>
            <a:ext cx="198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27" y="1370416"/>
            <a:ext cx="198120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8704" y="1772816"/>
            <a:ext cx="5059527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  секрет  для  всех  вокруг</a:t>
            </a:r>
            <a:r>
              <a:rPr lang="en-U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cadEref" pitchFamily="2" charset="0"/>
              </a:rPr>
              <a:t>:</a:t>
            </a:r>
            <a:endParaRPr lang="ru-RU" sz="28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НЕПОСЕДА – ЛУЧШИЙ ДРУГ!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Журнал Непоседа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94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3389">
        <p:split/>
      </p:transition>
    </mc:Choice>
    <mc:Fallback>
      <p:transition spd="slow" advClick="0" advTm="13389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Презентация детского журнала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8946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069222"/>
            <a:ext cx="36256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Работу выполнила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Ученица 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класса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школы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Куликова Лена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Щёкина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Марина Георгиевна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760648"/>
      </p:ext>
    </p:extLst>
  </p:cSld>
  <p:clrMapOvr>
    <a:masterClrMapping/>
  </p:clrMapOvr>
  <p:transition advTm="9478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560191" cy="510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мне нравится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5328592" cy="396044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мне нравится игровой, развивающий, увлекательный журнал для детей от 7 до 10 лет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Непоседа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выходит 2 раза в месяц. Мой любимый выпуск это номер 20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И сегодня я вам расскажу об этом журнале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85709"/>
      </p:ext>
    </p:extLst>
  </p:cSld>
  <p:clrMapOvr>
    <a:masterClrMapping/>
  </p:clrMapOvr>
  <p:transition advTm="1271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Рубрики этого журнала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437545"/>
      </p:ext>
    </p:extLst>
  </p:cSld>
  <p:clrMapOvr>
    <a:masterClrMapping/>
  </p:clrMapOvr>
  <p:transition advTm="4246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дрей\Desktop\Лена\IMG_299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5467" y="1950877"/>
            <a:ext cx="5037014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ЗАДАЧКИ       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РАСКРАСЬ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В КАРТИНКАХ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КАРТИНКУ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ндрей\Desktop\Лена\IMG_29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8156" r="6232" b="8830"/>
          <a:stretch/>
        </p:blipFill>
        <p:spPr bwMode="auto">
          <a:xfrm rot="5400000">
            <a:off x="4391980" y="2024844"/>
            <a:ext cx="511256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939754"/>
      </p:ext>
    </p:extLst>
  </p:cSld>
  <p:clrMapOvr>
    <a:masterClrMapping/>
  </p:clrMapOvr>
  <p:transition advTm="1477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Сказка за сказкой</a:t>
            </a:r>
            <a:endParaRPr lang="ru-RU" sz="40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ндрей\Desktop\Лена\IMG_29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5720662"/>
      </p:ext>
    </p:extLst>
  </p:cSld>
  <p:clrMapOvr>
    <a:masterClrMapping/>
  </p:clrMapOvr>
  <p:transition advTm="8754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Для смекалистых и творческих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Андрей\Desktop\Лена\IMG_29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06730" y="2187050"/>
            <a:ext cx="5179682" cy="37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ндрей\Desktop\Лена\IMG_30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" t="4500" b="3904"/>
          <a:stretch/>
        </p:blipFill>
        <p:spPr bwMode="auto">
          <a:xfrm rot="5400000">
            <a:off x="3966979" y="2089805"/>
            <a:ext cx="5162097" cy="39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7427439"/>
      </p:ext>
    </p:extLst>
  </p:cSld>
  <p:clrMapOvr>
    <a:masterClrMapping/>
  </p:clrMapOvr>
  <p:transition advTm="1631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Комиксы и загад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ки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Лена\IMG_3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" b="5271"/>
          <a:stretch/>
        </p:blipFill>
        <p:spPr bwMode="auto">
          <a:xfrm rot="5400000">
            <a:off x="163238" y="2132109"/>
            <a:ext cx="4726780" cy="35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ндрей\Desktop\Лена\IMG_30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" b="12066"/>
          <a:stretch/>
        </p:blipFill>
        <p:spPr bwMode="auto">
          <a:xfrm rot="5400000">
            <a:off x="4198567" y="2047455"/>
            <a:ext cx="4752528" cy="377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7087816"/>
      </p:ext>
    </p:extLst>
  </p:cSld>
  <p:clrMapOvr>
    <a:masterClrMapping/>
  </p:clrMapOvr>
  <p:transition advTm="13601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Кроссворды и лабиринты</a:t>
            </a:r>
            <a:endParaRPr lang="ru-RU" dirty="0"/>
          </a:p>
        </p:txBody>
      </p:sp>
      <p:pic>
        <p:nvPicPr>
          <p:cNvPr id="8194" name="Picture 2" descr="C:\Users\Андрей\Desktop\Лена\IMG_300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8" t="-249" b="7002"/>
          <a:stretch/>
        </p:blipFill>
        <p:spPr bwMode="auto">
          <a:xfrm rot="5400000">
            <a:off x="-141169" y="2093497"/>
            <a:ext cx="5035666" cy="38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2160" y="2132856"/>
            <a:ext cx="1983235" cy="136652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7" name="Picture 5" descr="C:\Users\Андрей\Desktop\Лена\IMG_3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4362" b="5073"/>
          <a:stretch/>
        </p:blipFill>
        <p:spPr bwMode="auto">
          <a:xfrm rot="5400000">
            <a:off x="4039217" y="1945559"/>
            <a:ext cx="5041069" cy="411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257423"/>
      </p:ext>
    </p:extLst>
  </p:cSld>
  <p:clrMapOvr>
    <a:masterClrMapping/>
  </p:clrMapOvr>
  <p:transition advTm="7818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9|1.2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685</TotalTime>
  <Words>102</Words>
  <Application>Microsoft Office PowerPoint</Application>
  <PresentationFormat>Экран (4:3)</PresentationFormat>
  <Paragraphs>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Журнал Непоседа</vt:lpstr>
      <vt:lpstr>Презентация детского журнала</vt:lpstr>
      <vt:lpstr> Что мне нравится.</vt:lpstr>
      <vt:lpstr>    Рубрики этого журнала </vt:lpstr>
      <vt:lpstr>               ЗАДАЧКИ                      РАСКРАСЬ           В КАРТИНКАХ                КАРТИНКУ </vt:lpstr>
      <vt:lpstr>Сказка за сказкой</vt:lpstr>
      <vt:lpstr>Для смекалистых и творческих</vt:lpstr>
      <vt:lpstr>Комиксы и загадки</vt:lpstr>
      <vt:lpstr>Кроссворды и лабиринты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34</cp:revision>
  <dcterms:created xsi:type="dcterms:W3CDTF">2014-12-07T10:56:05Z</dcterms:created>
  <dcterms:modified xsi:type="dcterms:W3CDTF">2014-12-07T22:21:53Z</dcterms:modified>
</cp:coreProperties>
</file>